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7"/>
  </p:notesMasterIdLst>
  <p:sldIdLst>
    <p:sldId id="256" r:id="rId5"/>
    <p:sldId id="262" r:id="rId6"/>
    <p:sldId id="258" r:id="rId7"/>
    <p:sldId id="259" r:id="rId8"/>
    <p:sldId id="260" r:id="rId9"/>
    <p:sldId id="261" r:id="rId10"/>
    <p:sldId id="345" r:id="rId11"/>
    <p:sldId id="300" r:id="rId12"/>
    <p:sldId id="302" r:id="rId13"/>
    <p:sldId id="303" r:id="rId14"/>
    <p:sldId id="305" r:id="rId15"/>
    <p:sldId id="334" r:id="rId16"/>
    <p:sldId id="339" r:id="rId17"/>
    <p:sldId id="330" r:id="rId18"/>
    <p:sldId id="275" r:id="rId19"/>
    <p:sldId id="328" r:id="rId20"/>
    <p:sldId id="283" r:id="rId21"/>
    <p:sldId id="329" r:id="rId22"/>
    <p:sldId id="291" r:id="rId23"/>
    <p:sldId id="306" r:id="rId24"/>
    <p:sldId id="308" r:id="rId25"/>
    <p:sldId id="342" r:id="rId26"/>
    <p:sldId id="341" r:id="rId27"/>
    <p:sldId id="340" r:id="rId28"/>
    <p:sldId id="332" r:id="rId29"/>
    <p:sldId id="324" r:id="rId30"/>
    <p:sldId id="337" r:id="rId31"/>
    <p:sldId id="343" r:id="rId32"/>
    <p:sldId id="344" r:id="rId33"/>
    <p:sldId id="335" r:id="rId34"/>
    <p:sldId id="269" r:id="rId35"/>
    <p:sldId id="333" r:id="rId36"/>
  </p:sldIdLst>
  <p:sldSz cx="12192000" cy="6858000"/>
  <p:notesSz cx="6800850" cy="98075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526DE4-EE63-4EE9-8572-8EC495D0E046}" v="2" dt="2025-10-03T14:11:00.6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El Yauti" userId="7c3bdc2d-7025-4df1-a3d8-e7abf6c57289" providerId="ADAL" clId="{073A8C76-CA0B-4142-9CCF-B36ABF9788FF}"/>
    <pc:docChg chg="modNotesMaster">
      <pc:chgData name="Sarah El Yauti" userId="7c3bdc2d-7025-4df1-a3d8-e7abf6c57289" providerId="ADAL" clId="{073A8C76-CA0B-4142-9CCF-B36ABF9788FF}" dt="2025-10-03T14:11:00.609" v="1"/>
      <pc:docMkLst>
        <pc:docMk/>
      </pc:docMkLst>
    </pc:docChg>
  </pc:docChgLst>
  <pc:docChgLst>
    <pc:chgData name="Catherine Perry" userId="d9a0542f-a904-47f4-ba79-36fb7ac3ff55" providerId="ADAL" clId="{E84C5D9A-F30F-4580-867F-B3E7D6028D7A}"/>
    <pc:docChg chg="undo custSel addSld delSld modSld">
      <pc:chgData name="Catherine Perry" userId="d9a0542f-a904-47f4-ba79-36fb7ac3ff55" providerId="ADAL" clId="{E84C5D9A-F30F-4580-867F-B3E7D6028D7A}" dt="2025-09-17T15:15:21.326" v="782" actId="20577"/>
      <pc:docMkLst>
        <pc:docMk/>
      </pc:docMkLst>
      <pc:sldChg chg="addSp delSp modSp mod">
        <pc:chgData name="Catherine Perry" userId="d9a0542f-a904-47f4-ba79-36fb7ac3ff55" providerId="ADAL" clId="{E84C5D9A-F30F-4580-867F-B3E7D6028D7A}" dt="2025-09-12T17:34:21.782" v="259" actId="255"/>
        <pc:sldMkLst>
          <pc:docMk/>
          <pc:sldMk cId="881931670" sldId="258"/>
        </pc:sldMkLst>
        <pc:spChg chg="mod">
          <ac:chgData name="Catherine Perry" userId="d9a0542f-a904-47f4-ba79-36fb7ac3ff55" providerId="ADAL" clId="{E84C5D9A-F30F-4580-867F-B3E7D6028D7A}" dt="2025-09-12T17:34:21.782" v="259" actId="255"/>
          <ac:spMkLst>
            <pc:docMk/>
            <pc:sldMk cId="881931670" sldId="258"/>
            <ac:spMk id="8" creationId="{31665947-B5B2-4487-935B-FB586D845807}"/>
          </ac:spMkLst>
        </pc:spChg>
        <pc:picChg chg="mod">
          <ac:chgData name="Catherine Perry" userId="d9a0542f-a904-47f4-ba79-36fb7ac3ff55" providerId="ADAL" clId="{E84C5D9A-F30F-4580-867F-B3E7D6028D7A}" dt="2025-09-12T17:33:39.312" v="204" actId="1076"/>
          <ac:picMkLst>
            <pc:docMk/>
            <pc:sldMk cId="881931670" sldId="258"/>
            <ac:picMk id="12" creationId="{DD48CAE8-6736-43F9-9863-9CDF41022799}"/>
          </ac:picMkLst>
        </pc:picChg>
      </pc:sldChg>
      <pc:sldChg chg="addSp delSp modSp mod">
        <pc:chgData name="Catherine Perry" userId="d9a0542f-a904-47f4-ba79-36fb7ac3ff55" providerId="ADAL" clId="{E84C5D9A-F30F-4580-867F-B3E7D6028D7A}" dt="2025-09-15T14:30:57.428" v="415" actId="1076"/>
        <pc:sldMkLst>
          <pc:docMk/>
          <pc:sldMk cId="2309495569" sldId="259"/>
        </pc:sldMkLst>
        <pc:spChg chg="mod">
          <ac:chgData name="Catherine Perry" userId="d9a0542f-a904-47f4-ba79-36fb7ac3ff55" providerId="ADAL" clId="{E84C5D9A-F30F-4580-867F-B3E7D6028D7A}" dt="2025-09-15T14:30:54.509" v="414" actId="1076"/>
          <ac:spMkLst>
            <pc:docMk/>
            <pc:sldMk cId="2309495569" sldId="259"/>
            <ac:spMk id="10" creationId="{7AAA8844-0B3E-402F-8839-9BEAE32BE522}"/>
          </ac:spMkLst>
        </pc:spChg>
        <pc:picChg chg="add mod">
          <ac:chgData name="Catherine Perry" userId="d9a0542f-a904-47f4-ba79-36fb7ac3ff55" providerId="ADAL" clId="{E84C5D9A-F30F-4580-867F-B3E7D6028D7A}" dt="2025-09-15T14:30:57.428" v="415" actId="1076"/>
          <ac:picMkLst>
            <pc:docMk/>
            <pc:sldMk cId="2309495569" sldId="259"/>
            <ac:picMk id="3" creationId="{5F52CA30-B1B3-7B53-57AA-3A0D69A08418}"/>
          </ac:picMkLst>
        </pc:picChg>
      </pc:sldChg>
      <pc:sldChg chg="addSp delSp modSp mod">
        <pc:chgData name="Catherine Perry" userId="d9a0542f-a904-47f4-ba79-36fb7ac3ff55" providerId="ADAL" clId="{E84C5D9A-F30F-4580-867F-B3E7D6028D7A}" dt="2025-09-15T14:31:05.701" v="417" actId="1076"/>
        <pc:sldMkLst>
          <pc:docMk/>
          <pc:sldMk cId="3059650759" sldId="260"/>
        </pc:sldMkLst>
        <pc:spChg chg="mod">
          <ac:chgData name="Catherine Perry" userId="d9a0542f-a904-47f4-ba79-36fb7ac3ff55" providerId="ADAL" clId="{E84C5D9A-F30F-4580-867F-B3E7D6028D7A}" dt="2025-09-15T14:31:04.125" v="416" actId="1076"/>
          <ac:spMkLst>
            <pc:docMk/>
            <pc:sldMk cId="3059650759" sldId="260"/>
            <ac:spMk id="10" creationId="{610CCBE4-477B-49A2-BFA2-265557AD1AEF}"/>
          </ac:spMkLst>
        </pc:spChg>
        <pc:picChg chg="add mod">
          <ac:chgData name="Catherine Perry" userId="d9a0542f-a904-47f4-ba79-36fb7ac3ff55" providerId="ADAL" clId="{E84C5D9A-F30F-4580-867F-B3E7D6028D7A}" dt="2025-09-15T14:31:05.701" v="417" actId="1076"/>
          <ac:picMkLst>
            <pc:docMk/>
            <pc:sldMk cId="3059650759" sldId="260"/>
            <ac:picMk id="3" creationId="{5C212203-BA3B-6A49-4EC8-A912CA03E158}"/>
          </ac:picMkLst>
        </pc:picChg>
      </pc:sldChg>
      <pc:sldChg chg="delSp modSp mod">
        <pc:chgData name="Catherine Perry" userId="d9a0542f-a904-47f4-ba79-36fb7ac3ff55" providerId="ADAL" clId="{E84C5D9A-F30F-4580-867F-B3E7D6028D7A}" dt="2025-09-12T17:34:58.081" v="299" actId="1076"/>
        <pc:sldMkLst>
          <pc:docMk/>
          <pc:sldMk cId="1696782957" sldId="261"/>
        </pc:sldMkLst>
        <pc:spChg chg="mod">
          <ac:chgData name="Catherine Perry" userId="d9a0542f-a904-47f4-ba79-36fb7ac3ff55" providerId="ADAL" clId="{E84C5D9A-F30F-4580-867F-B3E7D6028D7A}" dt="2025-09-12T17:34:56.280" v="298" actId="20577"/>
          <ac:spMkLst>
            <pc:docMk/>
            <pc:sldMk cId="1696782957" sldId="261"/>
            <ac:spMk id="13" creationId="{9073FDF2-1DA7-4763-9FE4-05A1A8D1C377}"/>
          </ac:spMkLst>
        </pc:spChg>
        <pc:picChg chg="mod">
          <ac:chgData name="Catherine Perry" userId="d9a0542f-a904-47f4-ba79-36fb7ac3ff55" providerId="ADAL" clId="{E84C5D9A-F30F-4580-867F-B3E7D6028D7A}" dt="2025-09-12T17:34:58.081" v="299" actId="1076"/>
          <ac:picMkLst>
            <pc:docMk/>
            <pc:sldMk cId="1696782957" sldId="261"/>
            <ac:picMk id="14" creationId="{8BE4BA52-DD21-4DEC-8B95-A879B4A2032E}"/>
          </ac:picMkLst>
        </pc:picChg>
      </pc:sldChg>
      <pc:sldChg chg="modSp mod">
        <pc:chgData name="Catherine Perry" userId="d9a0542f-a904-47f4-ba79-36fb7ac3ff55" providerId="ADAL" clId="{E84C5D9A-F30F-4580-867F-B3E7D6028D7A}" dt="2025-09-15T14:46:11.499" v="618" actId="207"/>
        <pc:sldMkLst>
          <pc:docMk/>
          <pc:sldMk cId="0" sldId="269"/>
        </pc:sldMkLst>
        <pc:spChg chg="mod">
          <ac:chgData name="Catherine Perry" userId="d9a0542f-a904-47f4-ba79-36fb7ac3ff55" providerId="ADAL" clId="{E84C5D9A-F30F-4580-867F-B3E7D6028D7A}" dt="2025-09-15T14:46:11.499" v="618" actId="207"/>
          <ac:spMkLst>
            <pc:docMk/>
            <pc:sldMk cId="0" sldId="269"/>
            <ac:spMk id="586755" creationId="{A00ABFFB-187A-440C-9F91-B39A1975D637}"/>
          </ac:spMkLst>
        </pc:spChg>
      </pc:sldChg>
      <pc:sldChg chg="modSp mod">
        <pc:chgData name="Catherine Perry" userId="d9a0542f-a904-47f4-ba79-36fb7ac3ff55" providerId="ADAL" clId="{E84C5D9A-F30F-4580-867F-B3E7D6028D7A}" dt="2025-09-15T14:43:13.424" v="608" actId="1076"/>
        <pc:sldMkLst>
          <pc:docMk/>
          <pc:sldMk cId="0" sldId="275"/>
        </pc:sldMkLst>
        <pc:spChg chg="mod">
          <ac:chgData name="Catherine Perry" userId="d9a0542f-a904-47f4-ba79-36fb7ac3ff55" providerId="ADAL" clId="{E84C5D9A-F30F-4580-867F-B3E7D6028D7A}" dt="2025-09-15T14:43:13.424" v="608" actId="1076"/>
          <ac:spMkLst>
            <pc:docMk/>
            <pc:sldMk cId="0" sldId="275"/>
            <ac:spMk id="14339" creationId="{27E64DC1-8F17-49B7-A497-1C450827E266}"/>
          </ac:spMkLst>
        </pc:spChg>
      </pc:sldChg>
      <pc:sldChg chg="modSp mod">
        <pc:chgData name="Catherine Perry" userId="d9a0542f-a904-47f4-ba79-36fb7ac3ff55" providerId="ADAL" clId="{E84C5D9A-F30F-4580-867F-B3E7D6028D7A}" dt="2025-09-15T14:44:31.739" v="611" actId="207"/>
        <pc:sldMkLst>
          <pc:docMk/>
          <pc:sldMk cId="0" sldId="283"/>
        </pc:sldMkLst>
        <pc:spChg chg="mod">
          <ac:chgData name="Catherine Perry" userId="d9a0542f-a904-47f4-ba79-36fb7ac3ff55" providerId="ADAL" clId="{E84C5D9A-F30F-4580-867F-B3E7D6028D7A}" dt="2025-09-15T14:44:31.739" v="611" actId="207"/>
          <ac:spMkLst>
            <pc:docMk/>
            <pc:sldMk cId="0" sldId="283"/>
            <ac:spMk id="2" creationId="{28D0B3F2-7251-4B03-8C82-F3DAE0646123}"/>
          </ac:spMkLst>
        </pc:spChg>
        <pc:spChg chg="mod">
          <ac:chgData name="Catherine Perry" userId="d9a0542f-a904-47f4-ba79-36fb7ac3ff55" providerId="ADAL" clId="{E84C5D9A-F30F-4580-867F-B3E7D6028D7A}" dt="2025-09-15T14:44:28.613" v="610" actId="207"/>
          <ac:spMkLst>
            <pc:docMk/>
            <pc:sldMk cId="0" sldId="283"/>
            <ac:spMk id="14339" creationId="{B558259B-C45E-40A2-951D-BF50441576DB}"/>
          </ac:spMkLst>
        </pc:spChg>
      </pc:sldChg>
      <pc:sldChg chg="addSp delSp modSp mod">
        <pc:chgData name="Catherine Perry" userId="d9a0542f-a904-47f4-ba79-36fb7ac3ff55" providerId="ADAL" clId="{E84C5D9A-F30F-4580-867F-B3E7D6028D7A}" dt="2025-09-12T17:37:59.020" v="316" actId="1440"/>
        <pc:sldMkLst>
          <pc:docMk/>
          <pc:sldMk cId="3108371579" sldId="300"/>
        </pc:sldMkLst>
        <pc:picChg chg="add mod">
          <ac:chgData name="Catherine Perry" userId="d9a0542f-a904-47f4-ba79-36fb7ac3ff55" providerId="ADAL" clId="{E84C5D9A-F30F-4580-867F-B3E7D6028D7A}" dt="2025-09-12T17:37:59.020" v="316" actId="1440"/>
          <ac:picMkLst>
            <pc:docMk/>
            <pc:sldMk cId="3108371579" sldId="300"/>
            <ac:picMk id="5" creationId="{78E32573-12FC-A9E6-BF49-FC608B538CCC}"/>
          </ac:picMkLst>
        </pc:picChg>
      </pc:sldChg>
      <pc:sldChg chg="addSp delSp modSp mod">
        <pc:chgData name="Catherine Perry" userId="d9a0542f-a904-47f4-ba79-36fb7ac3ff55" providerId="ADAL" clId="{E84C5D9A-F30F-4580-867F-B3E7D6028D7A}" dt="2025-09-12T17:37:56.884" v="315" actId="1076"/>
        <pc:sldMkLst>
          <pc:docMk/>
          <pc:sldMk cId="3685534981" sldId="302"/>
        </pc:sldMkLst>
        <pc:picChg chg="add mod">
          <ac:chgData name="Catherine Perry" userId="d9a0542f-a904-47f4-ba79-36fb7ac3ff55" providerId="ADAL" clId="{E84C5D9A-F30F-4580-867F-B3E7D6028D7A}" dt="2025-09-12T17:37:53.365" v="312" actId="1440"/>
          <ac:picMkLst>
            <pc:docMk/>
            <pc:sldMk cId="3685534981" sldId="302"/>
            <ac:picMk id="3" creationId="{EE3CFB31-E5B0-7A5A-D060-89602AA36E85}"/>
          </ac:picMkLst>
        </pc:picChg>
        <pc:picChg chg="mod">
          <ac:chgData name="Catherine Perry" userId="d9a0542f-a904-47f4-ba79-36fb7ac3ff55" providerId="ADAL" clId="{E84C5D9A-F30F-4580-867F-B3E7D6028D7A}" dt="2025-09-12T17:37:56.884" v="315" actId="1076"/>
          <ac:picMkLst>
            <pc:docMk/>
            <pc:sldMk cId="3685534981" sldId="302"/>
            <ac:picMk id="8" creationId="{CCD80B15-B593-4E9D-8E7A-C262936D31C4}"/>
          </ac:picMkLst>
        </pc:picChg>
      </pc:sldChg>
      <pc:sldChg chg="modSp mod">
        <pc:chgData name="Catherine Perry" userId="d9a0542f-a904-47f4-ba79-36fb7ac3ff55" providerId="ADAL" clId="{E84C5D9A-F30F-4580-867F-B3E7D6028D7A}" dt="2025-09-12T17:38:15.464" v="317" actId="1440"/>
        <pc:sldMkLst>
          <pc:docMk/>
          <pc:sldMk cId="1853357371" sldId="303"/>
        </pc:sldMkLst>
        <pc:picChg chg="mod">
          <ac:chgData name="Catherine Perry" userId="d9a0542f-a904-47f4-ba79-36fb7ac3ff55" providerId="ADAL" clId="{E84C5D9A-F30F-4580-867F-B3E7D6028D7A}" dt="2025-09-12T17:38:15.464" v="317" actId="1440"/>
          <ac:picMkLst>
            <pc:docMk/>
            <pc:sldMk cId="1853357371" sldId="303"/>
            <ac:picMk id="6" creationId="{B30E4101-567D-40F0-B469-1FD224898D05}"/>
          </ac:picMkLst>
        </pc:picChg>
      </pc:sldChg>
      <pc:sldChg chg="addSp delSp modSp mod">
        <pc:chgData name="Catherine Perry" userId="d9a0542f-a904-47f4-ba79-36fb7ac3ff55" providerId="ADAL" clId="{E84C5D9A-F30F-4580-867F-B3E7D6028D7A}" dt="2025-09-12T17:40:26.715" v="412" actId="1440"/>
        <pc:sldMkLst>
          <pc:docMk/>
          <pc:sldMk cId="3091102030" sldId="305"/>
        </pc:sldMkLst>
        <pc:spChg chg="mod">
          <ac:chgData name="Catherine Perry" userId="d9a0542f-a904-47f4-ba79-36fb7ac3ff55" providerId="ADAL" clId="{E84C5D9A-F30F-4580-867F-B3E7D6028D7A}" dt="2025-09-12T17:38:50.680" v="388" actId="20577"/>
          <ac:spMkLst>
            <pc:docMk/>
            <pc:sldMk cId="3091102030" sldId="305"/>
            <ac:spMk id="5" creationId="{528A788C-EDA0-4AC4-A29E-32D3AE970734}"/>
          </ac:spMkLst>
        </pc:spChg>
        <pc:picChg chg="add mod">
          <ac:chgData name="Catherine Perry" userId="d9a0542f-a904-47f4-ba79-36fb7ac3ff55" providerId="ADAL" clId="{E84C5D9A-F30F-4580-867F-B3E7D6028D7A}" dt="2025-09-12T17:40:26.715" v="412" actId="1440"/>
          <ac:picMkLst>
            <pc:docMk/>
            <pc:sldMk cId="3091102030" sldId="305"/>
            <ac:picMk id="10" creationId="{430CEE5A-20D9-082D-3475-65D6C6EA5227}"/>
          </ac:picMkLst>
        </pc:picChg>
      </pc:sldChg>
      <pc:sldChg chg="modSp mod">
        <pc:chgData name="Catherine Perry" userId="d9a0542f-a904-47f4-ba79-36fb7ac3ff55" providerId="ADAL" clId="{E84C5D9A-F30F-4580-867F-B3E7D6028D7A}" dt="2025-09-15T14:45:17.726" v="612" actId="20577"/>
        <pc:sldMkLst>
          <pc:docMk/>
          <pc:sldMk cId="3535139230" sldId="306"/>
        </pc:sldMkLst>
        <pc:spChg chg="mod">
          <ac:chgData name="Catherine Perry" userId="d9a0542f-a904-47f4-ba79-36fb7ac3ff55" providerId="ADAL" clId="{E84C5D9A-F30F-4580-867F-B3E7D6028D7A}" dt="2025-09-15T14:45:17.726" v="612" actId="20577"/>
          <ac:spMkLst>
            <pc:docMk/>
            <pc:sldMk cId="3535139230" sldId="306"/>
            <ac:spMk id="7" creationId="{49CD8618-9B03-42D1-9D1C-4497332063E4}"/>
          </ac:spMkLst>
        </pc:spChg>
      </pc:sldChg>
      <pc:sldChg chg="modSp mod">
        <pc:chgData name="Catherine Perry" userId="d9a0542f-a904-47f4-ba79-36fb7ac3ff55" providerId="ADAL" clId="{E84C5D9A-F30F-4580-867F-B3E7D6028D7A}" dt="2025-09-17T14:12:44.322" v="765" actId="403"/>
        <pc:sldMkLst>
          <pc:docMk/>
          <pc:sldMk cId="0" sldId="332"/>
        </pc:sldMkLst>
        <pc:spChg chg="mod">
          <ac:chgData name="Catherine Perry" userId="d9a0542f-a904-47f4-ba79-36fb7ac3ff55" providerId="ADAL" clId="{E84C5D9A-F30F-4580-867F-B3E7D6028D7A}" dt="2025-09-17T14:12:44.322" v="765" actId="403"/>
          <ac:spMkLst>
            <pc:docMk/>
            <pc:sldMk cId="0" sldId="332"/>
            <ac:spMk id="66563" creationId="{51E32B84-07BB-473E-A824-8209E8770FA4}"/>
          </ac:spMkLst>
        </pc:spChg>
      </pc:sldChg>
      <pc:sldChg chg="modSp mod">
        <pc:chgData name="Catherine Perry" userId="d9a0542f-a904-47f4-ba79-36fb7ac3ff55" providerId="ADAL" clId="{E84C5D9A-F30F-4580-867F-B3E7D6028D7A}" dt="2025-09-15T14:46:14.396" v="619" actId="207"/>
        <pc:sldMkLst>
          <pc:docMk/>
          <pc:sldMk cId="3537237420" sldId="333"/>
        </pc:sldMkLst>
        <pc:spChg chg="mod">
          <ac:chgData name="Catherine Perry" userId="d9a0542f-a904-47f4-ba79-36fb7ac3ff55" providerId="ADAL" clId="{E84C5D9A-F30F-4580-867F-B3E7D6028D7A}" dt="2025-09-15T14:46:14.396" v="619" actId="207"/>
          <ac:spMkLst>
            <pc:docMk/>
            <pc:sldMk cId="3537237420" sldId="333"/>
            <ac:spMk id="586755" creationId="{A00ABFFB-187A-440C-9F91-B39A1975D637}"/>
          </ac:spMkLst>
        </pc:spChg>
      </pc:sldChg>
      <pc:sldChg chg="modSp mod">
        <pc:chgData name="Catherine Perry" userId="d9a0542f-a904-47f4-ba79-36fb7ac3ff55" providerId="ADAL" clId="{E84C5D9A-F30F-4580-867F-B3E7D6028D7A}" dt="2025-09-15T14:48:26.154" v="683" actId="20577"/>
        <pc:sldMkLst>
          <pc:docMk/>
          <pc:sldMk cId="547579516" sldId="334"/>
        </pc:sldMkLst>
        <pc:spChg chg="mod">
          <ac:chgData name="Catherine Perry" userId="d9a0542f-a904-47f4-ba79-36fb7ac3ff55" providerId="ADAL" clId="{E84C5D9A-F30F-4580-867F-B3E7D6028D7A}" dt="2025-09-15T14:48:26.154" v="683" actId="20577"/>
          <ac:spMkLst>
            <pc:docMk/>
            <pc:sldMk cId="547579516" sldId="334"/>
            <ac:spMk id="5" creationId="{EA640A0B-8897-4ECB-A8EF-66A6951BC44A}"/>
          </ac:spMkLst>
        </pc:spChg>
      </pc:sldChg>
      <pc:sldChg chg="modSp mod">
        <pc:chgData name="Catherine Perry" userId="d9a0542f-a904-47f4-ba79-36fb7ac3ff55" providerId="ADAL" clId="{E84C5D9A-F30F-4580-867F-B3E7D6028D7A}" dt="2025-09-15T14:46:06.181" v="617" actId="1076"/>
        <pc:sldMkLst>
          <pc:docMk/>
          <pc:sldMk cId="1178193454" sldId="335"/>
        </pc:sldMkLst>
        <pc:spChg chg="mod">
          <ac:chgData name="Catherine Perry" userId="d9a0542f-a904-47f4-ba79-36fb7ac3ff55" providerId="ADAL" clId="{E84C5D9A-F30F-4580-867F-B3E7D6028D7A}" dt="2025-09-15T14:46:06.181" v="617" actId="1076"/>
          <ac:spMkLst>
            <pc:docMk/>
            <pc:sldMk cId="1178193454" sldId="335"/>
            <ac:spMk id="58371" creationId="{D246F91A-42BE-491F-8309-DE5DBD632BEB}"/>
          </ac:spMkLst>
        </pc:spChg>
      </pc:sldChg>
      <pc:sldChg chg="modSp mod">
        <pc:chgData name="Catherine Perry" userId="d9a0542f-a904-47f4-ba79-36fb7ac3ff55" providerId="ADAL" clId="{E84C5D9A-F30F-4580-867F-B3E7D6028D7A}" dt="2025-09-17T14:12:58.135" v="767" actId="115"/>
        <pc:sldMkLst>
          <pc:docMk/>
          <pc:sldMk cId="3328835338" sldId="337"/>
        </pc:sldMkLst>
        <pc:spChg chg="mod">
          <ac:chgData name="Catherine Perry" userId="d9a0542f-a904-47f4-ba79-36fb7ac3ff55" providerId="ADAL" clId="{E84C5D9A-F30F-4580-867F-B3E7D6028D7A}" dt="2025-09-17T14:12:58.135" v="767" actId="115"/>
          <ac:spMkLst>
            <pc:docMk/>
            <pc:sldMk cId="3328835338" sldId="337"/>
            <ac:spMk id="58371" creationId="{D246F91A-42BE-491F-8309-DE5DBD632BEB}"/>
          </ac:spMkLst>
        </pc:spChg>
      </pc:sldChg>
      <pc:sldChg chg="delSp del mod">
        <pc:chgData name="Catherine Perry" userId="d9a0542f-a904-47f4-ba79-36fb7ac3ff55" providerId="ADAL" clId="{E84C5D9A-F30F-4580-867F-B3E7D6028D7A}" dt="2025-09-17T14:10:43.489" v="684" actId="47"/>
        <pc:sldMkLst>
          <pc:docMk/>
          <pc:sldMk cId="243404681" sldId="338"/>
        </pc:sldMkLst>
      </pc:sldChg>
      <pc:sldChg chg="modSp mod">
        <pc:chgData name="Catherine Perry" userId="d9a0542f-a904-47f4-ba79-36fb7ac3ff55" providerId="ADAL" clId="{E84C5D9A-F30F-4580-867F-B3E7D6028D7A}" dt="2025-09-17T14:12:16.173" v="764" actId="20577"/>
        <pc:sldMkLst>
          <pc:docMk/>
          <pc:sldMk cId="2554193731" sldId="339"/>
        </pc:sldMkLst>
        <pc:spChg chg="mod">
          <ac:chgData name="Catherine Perry" userId="d9a0542f-a904-47f4-ba79-36fb7ac3ff55" providerId="ADAL" clId="{E84C5D9A-F30F-4580-867F-B3E7D6028D7A}" dt="2025-09-17T14:12:16.173" v="764" actId="20577"/>
          <ac:spMkLst>
            <pc:docMk/>
            <pc:sldMk cId="2554193731" sldId="339"/>
            <ac:spMk id="58371" creationId="{D246F91A-42BE-491F-8309-DE5DBD632BEB}"/>
          </ac:spMkLst>
        </pc:spChg>
      </pc:sldChg>
      <pc:sldChg chg="modSp mod">
        <pc:chgData name="Catherine Perry" userId="d9a0542f-a904-47f4-ba79-36fb7ac3ff55" providerId="ADAL" clId="{E84C5D9A-F30F-4580-867F-B3E7D6028D7A}" dt="2025-09-15T14:45:27.403" v="613" actId="207"/>
        <pc:sldMkLst>
          <pc:docMk/>
          <pc:sldMk cId="2699925277" sldId="342"/>
        </pc:sldMkLst>
        <pc:spChg chg="mod">
          <ac:chgData name="Catherine Perry" userId="d9a0542f-a904-47f4-ba79-36fb7ac3ff55" providerId="ADAL" clId="{E84C5D9A-F30F-4580-867F-B3E7D6028D7A}" dt="2025-09-15T14:45:27.403" v="613" actId="207"/>
          <ac:spMkLst>
            <pc:docMk/>
            <pc:sldMk cId="2699925277" sldId="342"/>
            <ac:spMk id="6" creationId="{F7F0A550-76F5-46A6-884A-38B2491EF0AD}"/>
          </ac:spMkLst>
        </pc:spChg>
      </pc:sldChg>
      <pc:sldChg chg="modSp mod">
        <pc:chgData name="Catherine Perry" userId="d9a0542f-a904-47f4-ba79-36fb7ac3ff55" providerId="ADAL" clId="{E84C5D9A-F30F-4580-867F-B3E7D6028D7A}" dt="2025-09-15T14:45:55.223" v="615" actId="207"/>
        <pc:sldMkLst>
          <pc:docMk/>
          <pc:sldMk cId="4243646115" sldId="343"/>
        </pc:sldMkLst>
        <pc:spChg chg="mod">
          <ac:chgData name="Catherine Perry" userId="d9a0542f-a904-47f4-ba79-36fb7ac3ff55" providerId="ADAL" clId="{E84C5D9A-F30F-4580-867F-B3E7D6028D7A}" dt="2025-09-15T14:45:55.223" v="615" actId="207"/>
          <ac:spMkLst>
            <pc:docMk/>
            <pc:sldMk cId="4243646115" sldId="343"/>
            <ac:spMk id="58371" creationId="{D246F91A-42BE-491F-8309-DE5DBD632BEB}"/>
          </ac:spMkLst>
        </pc:spChg>
      </pc:sldChg>
      <pc:sldChg chg="addSp delSp modSp add mod">
        <pc:chgData name="Catherine Perry" userId="d9a0542f-a904-47f4-ba79-36fb7ac3ff55" providerId="ADAL" clId="{E84C5D9A-F30F-4580-867F-B3E7D6028D7A}" dt="2025-09-17T15:15:21.326" v="782" actId="20577"/>
        <pc:sldMkLst>
          <pc:docMk/>
          <pc:sldMk cId="742076069" sldId="345"/>
        </pc:sldMkLst>
        <pc:spChg chg="mod">
          <ac:chgData name="Catherine Perry" userId="d9a0542f-a904-47f4-ba79-36fb7ac3ff55" providerId="ADAL" clId="{E84C5D9A-F30F-4580-867F-B3E7D6028D7A}" dt="2025-09-17T15:15:21.326" v="782" actId="20577"/>
          <ac:spMkLst>
            <pc:docMk/>
            <pc:sldMk cId="742076069" sldId="345"/>
            <ac:spMk id="13" creationId="{F5FA004D-C3B9-771A-3FF0-AB47E90D74F8}"/>
          </ac:spMkLst>
        </pc:spChg>
        <pc:picChg chg="add mod">
          <ac:chgData name="Catherine Perry" userId="d9a0542f-a904-47f4-ba79-36fb7ac3ff55" providerId="ADAL" clId="{E84C5D9A-F30F-4580-867F-B3E7D6028D7A}" dt="2025-09-12T17:33:34.174" v="202" actId="14100"/>
          <ac:picMkLst>
            <pc:docMk/>
            <pc:sldMk cId="742076069" sldId="345"/>
            <ac:picMk id="3" creationId="{451E7950-5359-56A1-CCD0-D12A567E1642}"/>
          </ac:picMkLst>
        </pc:picChg>
        <pc:picChg chg="add mod">
          <ac:chgData name="Catherine Perry" userId="d9a0542f-a904-47f4-ba79-36fb7ac3ff55" providerId="ADAL" clId="{E84C5D9A-F30F-4580-867F-B3E7D6028D7A}" dt="2025-09-12T17:08:41.256" v="190" actId="14100"/>
          <ac:picMkLst>
            <pc:docMk/>
            <pc:sldMk cId="742076069" sldId="345"/>
            <ac:picMk id="5" creationId="{6B7A31FD-4477-CDDB-62AF-3048A4EF21AB}"/>
          </ac:picMkLst>
        </pc:picChg>
        <pc:picChg chg="add mod ord">
          <ac:chgData name="Catherine Perry" userId="d9a0542f-a904-47f4-ba79-36fb7ac3ff55" providerId="ADAL" clId="{E84C5D9A-F30F-4580-867F-B3E7D6028D7A}" dt="2025-09-12T17:33:24.139" v="199" actId="14100"/>
          <ac:picMkLst>
            <pc:docMk/>
            <pc:sldMk cId="742076069" sldId="345"/>
            <ac:picMk id="6" creationId="{CCB75D66-FD43-7918-2C9A-761D99A8EE2D}"/>
          </ac:picMkLst>
        </pc:picChg>
        <pc:picChg chg="add mod">
          <ac:chgData name="Catherine Perry" userId="d9a0542f-a904-47f4-ba79-36fb7ac3ff55" providerId="ADAL" clId="{E84C5D9A-F30F-4580-867F-B3E7D6028D7A}" dt="2025-09-12T17:08:51.550" v="195" actId="1076"/>
          <ac:picMkLst>
            <pc:docMk/>
            <pc:sldMk cId="742076069" sldId="345"/>
            <ac:picMk id="7" creationId="{2ED6695A-18D2-9539-BD12-041F706DC912}"/>
          </ac:picMkLst>
        </pc:picChg>
        <pc:picChg chg="add mod">
          <ac:chgData name="Catherine Perry" userId="d9a0542f-a904-47f4-ba79-36fb7ac3ff55" providerId="ADAL" clId="{E84C5D9A-F30F-4580-867F-B3E7D6028D7A}" dt="2025-09-12T17:08:47.368" v="194" actId="14100"/>
          <ac:picMkLst>
            <pc:docMk/>
            <pc:sldMk cId="742076069" sldId="345"/>
            <ac:picMk id="8" creationId="{DBE1BFB3-6AFA-399B-0B52-5A495A13B263}"/>
          </ac:picMkLst>
        </pc:picChg>
        <pc:picChg chg="add mod">
          <ac:chgData name="Catherine Perry" userId="d9a0542f-a904-47f4-ba79-36fb7ac3ff55" providerId="ADAL" clId="{E84C5D9A-F30F-4580-867F-B3E7D6028D7A}" dt="2025-09-15T14:31:56.962" v="421" actId="14100"/>
          <ac:picMkLst>
            <pc:docMk/>
            <pc:sldMk cId="742076069" sldId="345"/>
            <ac:picMk id="10" creationId="{387E64A0-21E7-8460-DA1F-65D8FA55306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7035" cy="49208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2242" y="0"/>
            <a:ext cx="2947035" cy="492083"/>
          </a:xfrm>
          <a:prstGeom prst="rect">
            <a:avLst/>
          </a:prstGeom>
        </p:spPr>
        <p:txBody>
          <a:bodyPr vert="horz" lIns="91440" tIns="45720" rIns="91440" bIns="45720" rtlCol="0"/>
          <a:lstStyle>
            <a:lvl1pPr algn="r">
              <a:defRPr sz="1200"/>
            </a:lvl1pPr>
          </a:lstStyle>
          <a:p>
            <a:fld id="{16EB5E9B-994D-4602-A560-589F9A534DCC}" type="datetimeFigureOut">
              <a:rPr lang="en-GB" smtClean="0"/>
              <a:t>03/10/2025</a:t>
            </a:fld>
            <a:endParaRPr lang="en-GB"/>
          </a:p>
        </p:txBody>
      </p:sp>
      <p:sp>
        <p:nvSpPr>
          <p:cNvPr id="4" name="Slide Image Placeholder 3"/>
          <p:cNvSpPr>
            <a:spLocks noGrp="1" noRot="1" noChangeAspect="1"/>
          </p:cNvSpPr>
          <p:nvPr>
            <p:ph type="sldImg" idx="2"/>
          </p:nvPr>
        </p:nvSpPr>
        <p:spPr>
          <a:xfrm>
            <a:off x="458788" y="1225550"/>
            <a:ext cx="5883275" cy="3309938"/>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086" y="4719896"/>
            <a:ext cx="5440680" cy="3861733"/>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315496"/>
            <a:ext cx="2947035" cy="49208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2242" y="9315496"/>
            <a:ext cx="2947035" cy="492081"/>
          </a:xfrm>
          <a:prstGeom prst="rect">
            <a:avLst/>
          </a:prstGeom>
        </p:spPr>
        <p:txBody>
          <a:bodyPr vert="horz" lIns="91440" tIns="45720" rIns="91440" bIns="45720" rtlCol="0" anchor="b"/>
          <a:lstStyle>
            <a:lvl1pPr algn="r">
              <a:defRPr sz="1200"/>
            </a:lvl1pPr>
          </a:lstStyle>
          <a:p>
            <a:fld id="{A27EB762-69C2-4661-B456-B5140F374664}" type="slidenum">
              <a:rPr lang="en-GB" smtClean="0"/>
              <a:t>‹#›</a:t>
            </a:fld>
            <a:endParaRPr lang="en-GB"/>
          </a:p>
        </p:txBody>
      </p:sp>
    </p:spTree>
    <p:extLst>
      <p:ext uri="{BB962C8B-B14F-4D97-AF65-F5344CB8AC3E}">
        <p14:creationId xmlns:p14="http://schemas.microsoft.com/office/powerpoint/2010/main" val="300916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5BDDBE2-F9ED-4340-A7B6-7F0ACA9E39EE}" type="slidenum">
              <a:rPr lang="en-GB" smtClean="0"/>
              <a:t>1</a:t>
            </a:fld>
            <a:endParaRPr lang="en-GB"/>
          </a:p>
        </p:txBody>
      </p:sp>
    </p:spTree>
    <p:extLst>
      <p:ext uri="{BB962C8B-B14F-4D97-AF65-F5344CB8AC3E}">
        <p14:creationId xmlns:p14="http://schemas.microsoft.com/office/powerpoint/2010/main" val="18554045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C1712C26-EAFE-4985-AFC9-AEC552A2FA68}"/>
              </a:ext>
            </a:extLst>
          </p:cNvPr>
          <p:cNvSpPr>
            <a:spLocks noGrp="1" noRot="1" noChangeAspect="1" noChangeArrowheads="1" noTextEdit="1"/>
          </p:cNvSpPr>
          <p:nvPr>
            <p:ph type="sldImg"/>
          </p:nvPr>
        </p:nvSpPr>
        <p:spPr>
          <a:ln/>
        </p:spPr>
      </p:sp>
      <p:sp>
        <p:nvSpPr>
          <p:cNvPr id="57347" name="Notes Placeholder 2">
            <a:extLst>
              <a:ext uri="{FF2B5EF4-FFF2-40B4-BE49-F238E27FC236}">
                <a16:creationId xmlns:a16="http://schemas.microsoft.com/office/drawing/2014/main" id="{E7A34A53-AE13-4D2A-A4DD-40C6E78ECE2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KC We are very proud of our positive approach to behaviour management at school. This is achieved through praise and careful reward systems. </a:t>
            </a:r>
          </a:p>
          <a:p>
            <a:r>
              <a:rPr lang="en-GB" altLang="en-US"/>
              <a:t>Our behaviour policy includes the use of the child-led behaviour books to record when a child has forgotten one of the school rules that we have all agreed on. This is a tool, not a threat and the children understand that this is a way of learning about and improving behaviour so that everyone feels safe and happy at school. </a:t>
            </a:r>
          </a:p>
        </p:txBody>
      </p:sp>
      <p:sp>
        <p:nvSpPr>
          <p:cNvPr id="57348" name="Slide Number Placeholder 3">
            <a:extLst>
              <a:ext uri="{FF2B5EF4-FFF2-40B4-BE49-F238E27FC236}">
                <a16:creationId xmlns:a16="http://schemas.microsoft.com/office/drawing/2014/main" id="{33B9E4A4-3DC5-44DC-BCAF-6CBC7A9606B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ahoma" panose="020B0604030504040204" pitchFamily="34" charset="0"/>
                <a:cs typeface="Arial" panose="020B0604020202020204" pitchFamily="34" charset="0"/>
              </a:defRPr>
            </a:lvl1pPr>
            <a:lvl2pPr marL="742950" indent="-285750" defTabSz="931863">
              <a:defRPr sz="2400">
                <a:solidFill>
                  <a:schemeClr val="tx1"/>
                </a:solidFill>
                <a:latin typeface="Tahoma" panose="020B0604030504040204" pitchFamily="34" charset="0"/>
                <a:cs typeface="Arial" panose="020B0604020202020204" pitchFamily="34" charset="0"/>
              </a:defRPr>
            </a:lvl2pPr>
            <a:lvl3pPr marL="1143000" indent="-228600" defTabSz="931863">
              <a:defRPr sz="2400">
                <a:solidFill>
                  <a:schemeClr val="tx1"/>
                </a:solidFill>
                <a:latin typeface="Tahoma" panose="020B0604030504040204" pitchFamily="34" charset="0"/>
                <a:cs typeface="Arial" panose="020B0604020202020204" pitchFamily="34" charset="0"/>
              </a:defRPr>
            </a:lvl3pPr>
            <a:lvl4pPr marL="1600200" indent="-228600" defTabSz="931863">
              <a:defRPr sz="2400">
                <a:solidFill>
                  <a:schemeClr val="tx1"/>
                </a:solidFill>
                <a:latin typeface="Tahoma" panose="020B0604030504040204" pitchFamily="34" charset="0"/>
                <a:cs typeface="Arial" panose="020B0604020202020204" pitchFamily="34" charset="0"/>
              </a:defRPr>
            </a:lvl4pPr>
            <a:lvl5pPr marL="2057400" indent="-228600" defTabSz="931863">
              <a:defRPr sz="2400">
                <a:solidFill>
                  <a:schemeClr val="tx1"/>
                </a:solidFill>
                <a:latin typeface="Tahoma" panose="020B0604030504040204" pitchFamily="34" charset="0"/>
                <a:cs typeface="Arial" panose="020B0604020202020204" pitchFamily="34" charset="0"/>
              </a:defRPr>
            </a:lvl5pPr>
            <a:lvl6pPr marL="25146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fld id="{8F58C858-A21F-43A1-9D04-F85925ADED5A}" type="slidenum">
              <a:rPr lang="en-GB" altLang="en-US" sz="1200" smtClean="0"/>
              <a:pPr/>
              <a:t>23</a:t>
            </a:fld>
            <a:endParaRPr lang="en-GB" altLang="en-US" sz="1200"/>
          </a:p>
        </p:txBody>
      </p:sp>
    </p:spTree>
    <p:extLst>
      <p:ext uri="{BB962C8B-B14F-4D97-AF65-F5344CB8AC3E}">
        <p14:creationId xmlns:p14="http://schemas.microsoft.com/office/powerpoint/2010/main" val="29132980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C1712C26-EAFE-4985-AFC9-AEC552A2FA68}"/>
              </a:ext>
            </a:extLst>
          </p:cNvPr>
          <p:cNvSpPr>
            <a:spLocks noGrp="1" noRot="1" noChangeAspect="1" noChangeArrowheads="1" noTextEdit="1"/>
          </p:cNvSpPr>
          <p:nvPr>
            <p:ph type="sldImg"/>
          </p:nvPr>
        </p:nvSpPr>
        <p:spPr>
          <a:ln/>
        </p:spPr>
      </p:sp>
      <p:sp>
        <p:nvSpPr>
          <p:cNvPr id="57347" name="Notes Placeholder 2">
            <a:extLst>
              <a:ext uri="{FF2B5EF4-FFF2-40B4-BE49-F238E27FC236}">
                <a16:creationId xmlns:a16="http://schemas.microsoft.com/office/drawing/2014/main" id="{E7A34A53-AE13-4D2A-A4DD-40C6E78ECE2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KC We are very proud of our positive approach to behaviour management at school. This is achieved through praise and careful reward systems. </a:t>
            </a:r>
          </a:p>
          <a:p>
            <a:r>
              <a:rPr lang="en-GB" altLang="en-US"/>
              <a:t>Our behaviour policy includes the use of the child-led behaviour books to record when a child has forgotten one of the school rules that we have all agreed on. This is a tool, not a threat and the children understand that this is a way of learning about and improving behaviour so that everyone feels safe and happy at school. </a:t>
            </a:r>
          </a:p>
        </p:txBody>
      </p:sp>
      <p:sp>
        <p:nvSpPr>
          <p:cNvPr id="57348" name="Slide Number Placeholder 3">
            <a:extLst>
              <a:ext uri="{FF2B5EF4-FFF2-40B4-BE49-F238E27FC236}">
                <a16:creationId xmlns:a16="http://schemas.microsoft.com/office/drawing/2014/main" id="{33B9E4A4-3DC5-44DC-BCAF-6CBC7A9606B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ahoma" panose="020B0604030504040204" pitchFamily="34" charset="0"/>
                <a:cs typeface="Arial" panose="020B0604020202020204" pitchFamily="34" charset="0"/>
              </a:defRPr>
            </a:lvl1pPr>
            <a:lvl2pPr marL="742950" indent="-285750" defTabSz="931863">
              <a:defRPr sz="2400">
                <a:solidFill>
                  <a:schemeClr val="tx1"/>
                </a:solidFill>
                <a:latin typeface="Tahoma" panose="020B0604030504040204" pitchFamily="34" charset="0"/>
                <a:cs typeface="Arial" panose="020B0604020202020204" pitchFamily="34" charset="0"/>
              </a:defRPr>
            </a:lvl2pPr>
            <a:lvl3pPr marL="1143000" indent="-228600" defTabSz="931863">
              <a:defRPr sz="2400">
                <a:solidFill>
                  <a:schemeClr val="tx1"/>
                </a:solidFill>
                <a:latin typeface="Tahoma" panose="020B0604030504040204" pitchFamily="34" charset="0"/>
                <a:cs typeface="Arial" panose="020B0604020202020204" pitchFamily="34" charset="0"/>
              </a:defRPr>
            </a:lvl3pPr>
            <a:lvl4pPr marL="1600200" indent="-228600" defTabSz="931863">
              <a:defRPr sz="2400">
                <a:solidFill>
                  <a:schemeClr val="tx1"/>
                </a:solidFill>
                <a:latin typeface="Tahoma" panose="020B0604030504040204" pitchFamily="34" charset="0"/>
                <a:cs typeface="Arial" panose="020B0604020202020204" pitchFamily="34" charset="0"/>
              </a:defRPr>
            </a:lvl4pPr>
            <a:lvl5pPr marL="2057400" indent="-228600" defTabSz="931863">
              <a:defRPr sz="2400">
                <a:solidFill>
                  <a:schemeClr val="tx1"/>
                </a:solidFill>
                <a:latin typeface="Tahoma" panose="020B0604030504040204" pitchFamily="34" charset="0"/>
                <a:cs typeface="Arial" panose="020B0604020202020204" pitchFamily="34" charset="0"/>
              </a:defRPr>
            </a:lvl5pPr>
            <a:lvl6pPr marL="25146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fld id="{8F58C858-A21F-43A1-9D04-F85925ADED5A}" type="slidenum">
              <a:rPr lang="en-GB" altLang="en-US" sz="1200" smtClean="0"/>
              <a:pPr/>
              <a:t>24</a:t>
            </a:fld>
            <a:endParaRPr lang="en-GB" altLang="en-US" sz="1200"/>
          </a:p>
        </p:txBody>
      </p:sp>
    </p:spTree>
    <p:extLst>
      <p:ext uri="{BB962C8B-B14F-4D97-AF65-F5344CB8AC3E}">
        <p14:creationId xmlns:p14="http://schemas.microsoft.com/office/powerpoint/2010/main" val="18113728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C1712C26-EAFE-4985-AFC9-AEC552A2FA68}"/>
              </a:ext>
            </a:extLst>
          </p:cNvPr>
          <p:cNvSpPr>
            <a:spLocks noGrp="1" noRot="1" noChangeAspect="1" noChangeArrowheads="1" noTextEdit="1"/>
          </p:cNvSpPr>
          <p:nvPr>
            <p:ph type="sldImg"/>
          </p:nvPr>
        </p:nvSpPr>
        <p:spPr>
          <a:ln/>
        </p:spPr>
      </p:sp>
      <p:sp>
        <p:nvSpPr>
          <p:cNvPr id="57347" name="Notes Placeholder 2">
            <a:extLst>
              <a:ext uri="{FF2B5EF4-FFF2-40B4-BE49-F238E27FC236}">
                <a16:creationId xmlns:a16="http://schemas.microsoft.com/office/drawing/2014/main" id="{E7A34A53-AE13-4D2A-A4DD-40C6E78ECE2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KC We are very proud of our positive approach to behaviour management at school. This is achieved through praise and careful reward systems. </a:t>
            </a:r>
          </a:p>
          <a:p>
            <a:r>
              <a:rPr lang="en-GB" altLang="en-US"/>
              <a:t>Our behaviour policy includes the use of the child-led behaviour books to record when a child has forgotten one of the school rules that we have all agreed on. This is a tool, not a threat and the children understand that this is a way of learning about and improving behaviour so that everyone feels safe and happy at school. </a:t>
            </a:r>
          </a:p>
        </p:txBody>
      </p:sp>
      <p:sp>
        <p:nvSpPr>
          <p:cNvPr id="57348" name="Slide Number Placeholder 3">
            <a:extLst>
              <a:ext uri="{FF2B5EF4-FFF2-40B4-BE49-F238E27FC236}">
                <a16:creationId xmlns:a16="http://schemas.microsoft.com/office/drawing/2014/main" id="{33B9E4A4-3DC5-44DC-BCAF-6CBC7A9606B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ahoma" panose="020B0604030504040204" pitchFamily="34" charset="0"/>
                <a:cs typeface="Arial" panose="020B0604020202020204" pitchFamily="34" charset="0"/>
              </a:defRPr>
            </a:lvl1pPr>
            <a:lvl2pPr marL="742950" indent="-285750" defTabSz="931863">
              <a:defRPr sz="2400">
                <a:solidFill>
                  <a:schemeClr val="tx1"/>
                </a:solidFill>
                <a:latin typeface="Tahoma" panose="020B0604030504040204" pitchFamily="34" charset="0"/>
                <a:cs typeface="Arial" panose="020B0604020202020204" pitchFamily="34" charset="0"/>
              </a:defRPr>
            </a:lvl2pPr>
            <a:lvl3pPr marL="1143000" indent="-228600" defTabSz="931863">
              <a:defRPr sz="2400">
                <a:solidFill>
                  <a:schemeClr val="tx1"/>
                </a:solidFill>
                <a:latin typeface="Tahoma" panose="020B0604030504040204" pitchFamily="34" charset="0"/>
                <a:cs typeface="Arial" panose="020B0604020202020204" pitchFamily="34" charset="0"/>
              </a:defRPr>
            </a:lvl3pPr>
            <a:lvl4pPr marL="1600200" indent="-228600" defTabSz="931863">
              <a:defRPr sz="2400">
                <a:solidFill>
                  <a:schemeClr val="tx1"/>
                </a:solidFill>
                <a:latin typeface="Tahoma" panose="020B0604030504040204" pitchFamily="34" charset="0"/>
                <a:cs typeface="Arial" panose="020B0604020202020204" pitchFamily="34" charset="0"/>
              </a:defRPr>
            </a:lvl4pPr>
            <a:lvl5pPr marL="2057400" indent="-228600" defTabSz="931863">
              <a:defRPr sz="2400">
                <a:solidFill>
                  <a:schemeClr val="tx1"/>
                </a:solidFill>
                <a:latin typeface="Tahoma" panose="020B0604030504040204" pitchFamily="34" charset="0"/>
                <a:cs typeface="Arial" panose="020B0604020202020204" pitchFamily="34" charset="0"/>
              </a:defRPr>
            </a:lvl5pPr>
            <a:lvl6pPr marL="25146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fld id="{8F58C858-A21F-43A1-9D04-F85925ADED5A}" type="slidenum">
              <a:rPr lang="en-GB" altLang="en-US" sz="1200" smtClean="0"/>
              <a:pPr/>
              <a:t>25</a:t>
            </a:fld>
            <a:endParaRPr lang="en-GB" altLang="en-US"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C0F73007-1D30-4925-B2A2-7D1FC6CC9166}"/>
              </a:ext>
            </a:extLst>
          </p:cNvPr>
          <p:cNvSpPr>
            <a:spLocks noGrp="1" noRot="1" noChangeAspect="1" noChangeArrowheads="1" noTextEdit="1"/>
          </p:cNvSpPr>
          <p:nvPr>
            <p:ph type="sldImg"/>
          </p:nvPr>
        </p:nvSpPr>
        <p:spPr>
          <a:ln/>
        </p:spPr>
      </p:sp>
      <p:sp>
        <p:nvSpPr>
          <p:cNvPr id="53251" name="Notes Placeholder 2">
            <a:extLst>
              <a:ext uri="{FF2B5EF4-FFF2-40B4-BE49-F238E27FC236}">
                <a16:creationId xmlns:a16="http://schemas.microsoft.com/office/drawing/2014/main" id="{514CE153-F800-47ED-8218-4394B852AD7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KC</a:t>
            </a:r>
          </a:p>
        </p:txBody>
      </p:sp>
      <p:sp>
        <p:nvSpPr>
          <p:cNvPr id="53252" name="Slide Number Placeholder 3">
            <a:extLst>
              <a:ext uri="{FF2B5EF4-FFF2-40B4-BE49-F238E27FC236}">
                <a16:creationId xmlns:a16="http://schemas.microsoft.com/office/drawing/2014/main" id="{B215371D-CED9-4AD8-B74D-1AF4AE9FF25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a:defRPr sz="2400">
                <a:solidFill>
                  <a:schemeClr val="tx1"/>
                </a:solidFill>
                <a:latin typeface="Tahoma" panose="020B0604030504040204" pitchFamily="34" charset="0"/>
                <a:cs typeface="Arial" panose="020B0604020202020204" pitchFamily="34" charset="0"/>
              </a:defRPr>
            </a:lvl1pPr>
            <a:lvl2pPr marL="742950" indent="-285750" defTabSz="933450">
              <a:defRPr sz="2400">
                <a:solidFill>
                  <a:schemeClr val="tx1"/>
                </a:solidFill>
                <a:latin typeface="Tahoma" panose="020B0604030504040204" pitchFamily="34" charset="0"/>
                <a:cs typeface="Arial" panose="020B0604020202020204" pitchFamily="34" charset="0"/>
              </a:defRPr>
            </a:lvl2pPr>
            <a:lvl3pPr marL="1143000" indent="-228600" defTabSz="933450">
              <a:defRPr sz="2400">
                <a:solidFill>
                  <a:schemeClr val="tx1"/>
                </a:solidFill>
                <a:latin typeface="Tahoma" panose="020B0604030504040204" pitchFamily="34" charset="0"/>
                <a:cs typeface="Arial" panose="020B0604020202020204" pitchFamily="34" charset="0"/>
              </a:defRPr>
            </a:lvl3pPr>
            <a:lvl4pPr marL="1600200" indent="-228600" defTabSz="933450">
              <a:defRPr sz="2400">
                <a:solidFill>
                  <a:schemeClr val="tx1"/>
                </a:solidFill>
                <a:latin typeface="Tahoma" panose="020B0604030504040204" pitchFamily="34" charset="0"/>
                <a:cs typeface="Arial" panose="020B0604020202020204" pitchFamily="34" charset="0"/>
              </a:defRPr>
            </a:lvl4pPr>
            <a:lvl5pPr marL="2057400" indent="-228600" defTabSz="933450">
              <a:defRPr sz="2400">
                <a:solidFill>
                  <a:schemeClr val="tx1"/>
                </a:solidFill>
                <a:latin typeface="Tahoma" panose="020B0604030504040204" pitchFamily="34" charset="0"/>
                <a:cs typeface="Arial" panose="020B0604020202020204" pitchFamily="34" charset="0"/>
              </a:defRPr>
            </a:lvl5pPr>
            <a:lvl6pPr marL="25146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fld id="{ECA33AB8-0C44-47C8-952F-180AC19FB968}" type="slidenum">
              <a:rPr lang="en-GB" altLang="en-US" sz="1200" smtClean="0"/>
              <a:pPr/>
              <a:t>26</a:t>
            </a:fld>
            <a:endParaRPr lang="en-GB" altLang="en-US"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C0F73007-1D30-4925-B2A2-7D1FC6CC9166}"/>
              </a:ext>
            </a:extLst>
          </p:cNvPr>
          <p:cNvSpPr>
            <a:spLocks noGrp="1" noRot="1" noChangeAspect="1" noChangeArrowheads="1" noTextEdit="1"/>
          </p:cNvSpPr>
          <p:nvPr>
            <p:ph type="sldImg"/>
          </p:nvPr>
        </p:nvSpPr>
        <p:spPr>
          <a:ln/>
        </p:spPr>
      </p:sp>
      <p:sp>
        <p:nvSpPr>
          <p:cNvPr id="53251" name="Notes Placeholder 2">
            <a:extLst>
              <a:ext uri="{FF2B5EF4-FFF2-40B4-BE49-F238E27FC236}">
                <a16:creationId xmlns:a16="http://schemas.microsoft.com/office/drawing/2014/main" id="{514CE153-F800-47ED-8218-4394B852AD7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KC</a:t>
            </a:r>
          </a:p>
        </p:txBody>
      </p:sp>
      <p:sp>
        <p:nvSpPr>
          <p:cNvPr id="53252" name="Slide Number Placeholder 3">
            <a:extLst>
              <a:ext uri="{FF2B5EF4-FFF2-40B4-BE49-F238E27FC236}">
                <a16:creationId xmlns:a16="http://schemas.microsoft.com/office/drawing/2014/main" id="{B215371D-CED9-4AD8-B74D-1AF4AE9FF25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a:defRPr sz="2400">
                <a:solidFill>
                  <a:schemeClr val="tx1"/>
                </a:solidFill>
                <a:latin typeface="Tahoma" panose="020B0604030504040204" pitchFamily="34" charset="0"/>
                <a:cs typeface="Arial" panose="020B0604020202020204" pitchFamily="34" charset="0"/>
              </a:defRPr>
            </a:lvl1pPr>
            <a:lvl2pPr marL="742950" indent="-285750" defTabSz="933450">
              <a:defRPr sz="2400">
                <a:solidFill>
                  <a:schemeClr val="tx1"/>
                </a:solidFill>
                <a:latin typeface="Tahoma" panose="020B0604030504040204" pitchFamily="34" charset="0"/>
                <a:cs typeface="Arial" panose="020B0604020202020204" pitchFamily="34" charset="0"/>
              </a:defRPr>
            </a:lvl2pPr>
            <a:lvl3pPr marL="1143000" indent="-228600" defTabSz="933450">
              <a:defRPr sz="2400">
                <a:solidFill>
                  <a:schemeClr val="tx1"/>
                </a:solidFill>
                <a:latin typeface="Tahoma" panose="020B0604030504040204" pitchFamily="34" charset="0"/>
                <a:cs typeface="Arial" panose="020B0604020202020204" pitchFamily="34" charset="0"/>
              </a:defRPr>
            </a:lvl3pPr>
            <a:lvl4pPr marL="1600200" indent="-228600" defTabSz="933450">
              <a:defRPr sz="2400">
                <a:solidFill>
                  <a:schemeClr val="tx1"/>
                </a:solidFill>
                <a:latin typeface="Tahoma" panose="020B0604030504040204" pitchFamily="34" charset="0"/>
                <a:cs typeface="Arial" panose="020B0604020202020204" pitchFamily="34" charset="0"/>
              </a:defRPr>
            </a:lvl4pPr>
            <a:lvl5pPr marL="2057400" indent="-228600" defTabSz="933450">
              <a:defRPr sz="2400">
                <a:solidFill>
                  <a:schemeClr val="tx1"/>
                </a:solidFill>
                <a:latin typeface="Tahoma" panose="020B0604030504040204" pitchFamily="34" charset="0"/>
                <a:cs typeface="Arial" panose="020B0604020202020204" pitchFamily="34" charset="0"/>
              </a:defRPr>
            </a:lvl5pPr>
            <a:lvl6pPr marL="25146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fld id="{ECA33AB8-0C44-47C8-952F-180AC19FB968}" type="slidenum">
              <a:rPr lang="en-GB" altLang="en-US" sz="1200" smtClean="0"/>
              <a:pPr/>
              <a:t>27</a:t>
            </a:fld>
            <a:endParaRPr lang="en-GB" altLang="en-US" sz="1200"/>
          </a:p>
        </p:txBody>
      </p:sp>
    </p:spTree>
    <p:extLst>
      <p:ext uri="{BB962C8B-B14F-4D97-AF65-F5344CB8AC3E}">
        <p14:creationId xmlns:p14="http://schemas.microsoft.com/office/powerpoint/2010/main" val="24061489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C0F73007-1D30-4925-B2A2-7D1FC6CC9166}"/>
              </a:ext>
            </a:extLst>
          </p:cNvPr>
          <p:cNvSpPr>
            <a:spLocks noGrp="1" noRot="1" noChangeAspect="1" noChangeArrowheads="1" noTextEdit="1"/>
          </p:cNvSpPr>
          <p:nvPr>
            <p:ph type="sldImg"/>
          </p:nvPr>
        </p:nvSpPr>
        <p:spPr>
          <a:ln/>
        </p:spPr>
      </p:sp>
      <p:sp>
        <p:nvSpPr>
          <p:cNvPr id="53251" name="Notes Placeholder 2">
            <a:extLst>
              <a:ext uri="{FF2B5EF4-FFF2-40B4-BE49-F238E27FC236}">
                <a16:creationId xmlns:a16="http://schemas.microsoft.com/office/drawing/2014/main" id="{514CE153-F800-47ED-8218-4394B852AD7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KC</a:t>
            </a:r>
          </a:p>
        </p:txBody>
      </p:sp>
      <p:sp>
        <p:nvSpPr>
          <p:cNvPr id="53252" name="Slide Number Placeholder 3">
            <a:extLst>
              <a:ext uri="{FF2B5EF4-FFF2-40B4-BE49-F238E27FC236}">
                <a16:creationId xmlns:a16="http://schemas.microsoft.com/office/drawing/2014/main" id="{B215371D-CED9-4AD8-B74D-1AF4AE9FF25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a:defRPr sz="2400">
                <a:solidFill>
                  <a:schemeClr val="tx1"/>
                </a:solidFill>
                <a:latin typeface="Tahoma" panose="020B0604030504040204" pitchFamily="34" charset="0"/>
                <a:cs typeface="Arial" panose="020B0604020202020204" pitchFamily="34" charset="0"/>
              </a:defRPr>
            </a:lvl1pPr>
            <a:lvl2pPr marL="742950" indent="-285750" defTabSz="933450">
              <a:defRPr sz="2400">
                <a:solidFill>
                  <a:schemeClr val="tx1"/>
                </a:solidFill>
                <a:latin typeface="Tahoma" panose="020B0604030504040204" pitchFamily="34" charset="0"/>
                <a:cs typeface="Arial" panose="020B0604020202020204" pitchFamily="34" charset="0"/>
              </a:defRPr>
            </a:lvl2pPr>
            <a:lvl3pPr marL="1143000" indent="-228600" defTabSz="933450">
              <a:defRPr sz="2400">
                <a:solidFill>
                  <a:schemeClr val="tx1"/>
                </a:solidFill>
                <a:latin typeface="Tahoma" panose="020B0604030504040204" pitchFamily="34" charset="0"/>
                <a:cs typeface="Arial" panose="020B0604020202020204" pitchFamily="34" charset="0"/>
              </a:defRPr>
            </a:lvl3pPr>
            <a:lvl4pPr marL="1600200" indent="-228600" defTabSz="933450">
              <a:defRPr sz="2400">
                <a:solidFill>
                  <a:schemeClr val="tx1"/>
                </a:solidFill>
                <a:latin typeface="Tahoma" panose="020B0604030504040204" pitchFamily="34" charset="0"/>
                <a:cs typeface="Arial" panose="020B0604020202020204" pitchFamily="34" charset="0"/>
              </a:defRPr>
            </a:lvl4pPr>
            <a:lvl5pPr marL="2057400" indent="-228600" defTabSz="933450">
              <a:defRPr sz="2400">
                <a:solidFill>
                  <a:schemeClr val="tx1"/>
                </a:solidFill>
                <a:latin typeface="Tahoma" panose="020B0604030504040204" pitchFamily="34" charset="0"/>
                <a:cs typeface="Arial" panose="020B0604020202020204" pitchFamily="34" charset="0"/>
              </a:defRPr>
            </a:lvl5pPr>
            <a:lvl6pPr marL="25146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fld id="{ECA33AB8-0C44-47C8-952F-180AC19FB968}" type="slidenum">
              <a:rPr lang="en-GB" altLang="en-US" sz="1200" smtClean="0"/>
              <a:pPr/>
              <a:t>28</a:t>
            </a:fld>
            <a:endParaRPr lang="en-GB" altLang="en-US" sz="1200"/>
          </a:p>
        </p:txBody>
      </p:sp>
    </p:spTree>
    <p:extLst>
      <p:ext uri="{BB962C8B-B14F-4D97-AF65-F5344CB8AC3E}">
        <p14:creationId xmlns:p14="http://schemas.microsoft.com/office/powerpoint/2010/main" val="35717576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C0F73007-1D30-4925-B2A2-7D1FC6CC9166}"/>
              </a:ext>
            </a:extLst>
          </p:cNvPr>
          <p:cNvSpPr>
            <a:spLocks noGrp="1" noRot="1" noChangeAspect="1" noChangeArrowheads="1" noTextEdit="1"/>
          </p:cNvSpPr>
          <p:nvPr>
            <p:ph type="sldImg"/>
          </p:nvPr>
        </p:nvSpPr>
        <p:spPr>
          <a:ln/>
        </p:spPr>
      </p:sp>
      <p:sp>
        <p:nvSpPr>
          <p:cNvPr id="53251" name="Notes Placeholder 2">
            <a:extLst>
              <a:ext uri="{FF2B5EF4-FFF2-40B4-BE49-F238E27FC236}">
                <a16:creationId xmlns:a16="http://schemas.microsoft.com/office/drawing/2014/main" id="{514CE153-F800-47ED-8218-4394B852AD7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KC</a:t>
            </a:r>
          </a:p>
        </p:txBody>
      </p:sp>
      <p:sp>
        <p:nvSpPr>
          <p:cNvPr id="53252" name="Slide Number Placeholder 3">
            <a:extLst>
              <a:ext uri="{FF2B5EF4-FFF2-40B4-BE49-F238E27FC236}">
                <a16:creationId xmlns:a16="http://schemas.microsoft.com/office/drawing/2014/main" id="{B215371D-CED9-4AD8-B74D-1AF4AE9FF25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a:defRPr sz="2400">
                <a:solidFill>
                  <a:schemeClr val="tx1"/>
                </a:solidFill>
                <a:latin typeface="Tahoma" panose="020B0604030504040204" pitchFamily="34" charset="0"/>
                <a:cs typeface="Arial" panose="020B0604020202020204" pitchFamily="34" charset="0"/>
              </a:defRPr>
            </a:lvl1pPr>
            <a:lvl2pPr marL="742950" indent="-285750" defTabSz="933450">
              <a:defRPr sz="2400">
                <a:solidFill>
                  <a:schemeClr val="tx1"/>
                </a:solidFill>
                <a:latin typeface="Tahoma" panose="020B0604030504040204" pitchFamily="34" charset="0"/>
                <a:cs typeface="Arial" panose="020B0604020202020204" pitchFamily="34" charset="0"/>
              </a:defRPr>
            </a:lvl2pPr>
            <a:lvl3pPr marL="1143000" indent="-228600" defTabSz="933450">
              <a:defRPr sz="2400">
                <a:solidFill>
                  <a:schemeClr val="tx1"/>
                </a:solidFill>
                <a:latin typeface="Tahoma" panose="020B0604030504040204" pitchFamily="34" charset="0"/>
                <a:cs typeface="Arial" panose="020B0604020202020204" pitchFamily="34" charset="0"/>
              </a:defRPr>
            </a:lvl3pPr>
            <a:lvl4pPr marL="1600200" indent="-228600" defTabSz="933450">
              <a:defRPr sz="2400">
                <a:solidFill>
                  <a:schemeClr val="tx1"/>
                </a:solidFill>
                <a:latin typeface="Tahoma" panose="020B0604030504040204" pitchFamily="34" charset="0"/>
                <a:cs typeface="Arial" panose="020B0604020202020204" pitchFamily="34" charset="0"/>
              </a:defRPr>
            </a:lvl4pPr>
            <a:lvl5pPr marL="2057400" indent="-228600" defTabSz="933450">
              <a:defRPr sz="2400">
                <a:solidFill>
                  <a:schemeClr val="tx1"/>
                </a:solidFill>
                <a:latin typeface="Tahoma" panose="020B0604030504040204" pitchFamily="34" charset="0"/>
                <a:cs typeface="Arial" panose="020B0604020202020204" pitchFamily="34" charset="0"/>
              </a:defRPr>
            </a:lvl5pPr>
            <a:lvl6pPr marL="25146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fld id="{ECA33AB8-0C44-47C8-952F-180AC19FB968}" type="slidenum">
              <a:rPr lang="en-GB" altLang="en-US" sz="1200" smtClean="0"/>
              <a:pPr/>
              <a:t>29</a:t>
            </a:fld>
            <a:endParaRPr lang="en-GB" altLang="en-US" sz="1200"/>
          </a:p>
        </p:txBody>
      </p:sp>
    </p:spTree>
    <p:extLst>
      <p:ext uri="{BB962C8B-B14F-4D97-AF65-F5344CB8AC3E}">
        <p14:creationId xmlns:p14="http://schemas.microsoft.com/office/powerpoint/2010/main" val="6274391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C0F73007-1D30-4925-B2A2-7D1FC6CC9166}"/>
              </a:ext>
            </a:extLst>
          </p:cNvPr>
          <p:cNvSpPr>
            <a:spLocks noGrp="1" noRot="1" noChangeAspect="1" noChangeArrowheads="1" noTextEdit="1"/>
          </p:cNvSpPr>
          <p:nvPr>
            <p:ph type="sldImg"/>
          </p:nvPr>
        </p:nvSpPr>
        <p:spPr>
          <a:ln/>
        </p:spPr>
      </p:sp>
      <p:sp>
        <p:nvSpPr>
          <p:cNvPr id="53251" name="Notes Placeholder 2">
            <a:extLst>
              <a:ext uri="{FF2B5EF4-FFF2-40B4-BE49-F238E27FC236}">
                <a16:creationId xmlns:a16="http://schemas.microsoft.com/office/drawing/2014/main" id="{514CE153-F800-47ED-8218-4394B852AD7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KC</a:t>
            </a:r>
          </a:p>
        </p:txBody>
      </p:sp>
      <p:sp>
        <p:nvSpPr>
          <p:cNvPr id="53252" name="Slide Number Placeholder 3">
            <a:extLst>
              <a:ext uri="{FF2B5EF4-FFF2-40B4-BE49-F238E27FC236}">
                <a16:creationId xmlns:a16="http://schemas.microsoft.com/office/drawing/2014/main" id="{B215371D-CED9-4AD8-B74D-1AF4AE9FF25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a:defRPr sz="2400">
                <a:solidFill>
                  <a:schemeClr val="tx1"/>
                </a:solidFill>
                <a:latin typeface="Tahoma" panose="020B0604030504040204" pitchFamily="34" charset="0"/>
                <a:cs typeface="Arial" panose="020B0604020202020204" pitchFamily="34" charset="0"/>
              </a:defRPr>
            </a:lvl1pPr>
            <a:lvl2pPr marL="742950" indent="-285750" defTabSz="933450">
              <a:defRPr sz="2400">
                <a:solidFill>
                  <a:schemeClr val="tx1"/>
                </a:solidFill>
                <a:latin typeface="Tahoma" panose="020B0604030504040204" pitchFamily="34" charset="0"/>
                <a:cs typeface="Arial" panose="020B0604020202020204" pitchFamily="34" charset="0"/>
              </a:defRPr>
            </a:lvl2pPr>
            <a:lvl3pPr marL="1143000" indent="-228600" defTabSz="933450">
              <a:defRPr sz="2400">
                <a:solidFill>
                  <a:schemeClr val="tx1"/>
                </a:solidFill>
                <a:latin typeface="Tahoma" panose="020B0604030504040204" pitchFamily="34" charset="0"/>
                <a:cs typeface="Arial" panose="020B0604020202020204" pitchFamily="34" charset="0"/>
              </a:defRPr>
            </a:lvl3pPr>
            <a:lvl4pPr marL="1600200" indent="-228600" defTabSz="933450">
              <a:defRPr sz="2400">
                <a:solidFill>
                  <a:schemeClr val="tx1"/>
                </a:solidFill>
                <a:latin typeface="Tahoma" panose="020B0604030504040204" pitchFamily="34" charset="0"/>
                <a:cs typeface="Arial" panose="020B0604020202020204" pitchFamily="34" charset="0"/>
              </a:defRPr>
            </a:lvl4pPr>
            <a:lvl5pPr marL="2057400" indent="-228600" defTabSz="933450">
              <a:defRPr sz="2400">
                <a:solidFill>
                  <a:schemeClr val="tx1"/>
                </a:solidFill>
                <a:latin typeface="Tahoma" panose="020B0604030504040204" pitchFamily="34" charset="0"/>
                <a:cs typeface="Arial" panose="020B0604020202020204" pitchFamily="34" charset="0"/>
              </a:defRPr>
            </a:lvl5pPr>
            <a:lvl6pPr marL="25146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fld id="{ECA33AB8-0C44-47C8-952F-180AC19FB968}" type="slidenum">
              <a:rPr lang="en-GB" altLang="en-US" sz="1200" smtClean="0"/>
              <a:pPr/>
              <a:t>30</a:t>
            </a:fld>
            <a:endParaRPr lang="en-GB" altLang="en-US" sz="1200"/>
          </a:p>
        </p:txBody>
      </p:sp>
    </p:spTree>
    <p:extLst>
      <p:ext uri="{BB962C8B-B14F-4D97-AF65-F5344CB8AC3E}">
        <p14:creationId xmlns:p14="http://schemas.microsoft.com/office/powerpoint/2010/main" val="20783419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4AD1405D-01BD-4E25-AAC1-1D669899A70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ahoma" panose="020B0604030504040204" pitchFamily="34" charset="0"/>
                <a:cs typeface="Arial" panose="020B0604020202020204" pitchFamily="34" charset="0"/>
              </a:defRPr>
            </a:lvl1pPr>
            <a:lvl2pPr marL="742950" indent="-285750" defTabSz="931863">
              <a:defRPr sz="2400">
                <a:solidFill>
                  <a:schemeClr val="tx1"/>
                </a:solidFill>
                <a:latin typeface="Tahoma" panose="020B0604030504040204" pitchFamily="34" charset="0"/>
                <a:cs typeface="Arial" panose="020B0604020202020204" pitchFamily="34" charset="0"/>
              </a:defRPr>
            </a:lvl2pPr>
            <a:lvl3pPr marL="1143000" indent="-228600" defTabSz="931863">
              <a:defRPr sz="2400">
                <a:solidFill>
                  <a:schemeClr val="tx1"/>
                </a:solidFill>
                <a:latin typeface="Tahoma" panose="020B0604030504040204" pitchFamily="34" charset="0"/>
                <a:cs typeface="Arial" panose="020B0604020202020204" pitchFamily="34" charset="0"/>
              </a:defRPr>
            </a:lvl3pPr>
            <a:lvl4pPr marL="1600200" indent="-228600" defTabSz="931863">
              <a:defRPr sz="2400">
                <a:solidFill>
                  <a:schemeClr val="tx1"/>
                </a:solidFill>
                <a:latin typeface="Tahoma" panose="020B0604030504040204" pitchFamily="34" charset="0"/>
                <a:cs typeface="Arial" panose="020B0604020202020204" pitchFamily="34" charset="0"/>
              </a:defRPr>
            </a:lvl4pPr>
            <a:lvl5pPr marL="2057400" indent="-228600" defTabSz="931863">
              <a:defRPr sz="2400">
                <a:solidFill>
                  <a:schemeClr val="tx1"/>
                </a:solidFill>
                <a:latin typeface="Tahoma" panose="020B0604030504040204" pitchFamily="34" charset="0"/>
                <a:cs typeface="Arial" panose="020B0604020202020204" pitchFamily="34" charset="0"/>
              </a:defRPr>
            </a:lvl5pPr>
            <a:lvl6pPr marL="25146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fld id="{603E01A4-0A89-42D8-B7A0-1268756800C8}" type="slidenum">
              <a:rPr lang="en-GB" altLang="en-US" sz="1200" smtClean="0"/>
              <a:pPr/>
              <a:t>31</a:t>
            </a:fld>
            <a:endParaRPr lang="en-GB" altLang="en-US" sz="1200"/>
          </a:p>
        </p:txBody>
      </p:sp>
      <p:sp>
        <p:nvSpPr>
          <p:cNvPr id="61443" name="Rectangle 2">
            <a:extLst>
              <a:ext uri="{FF2B5EF4-FFF2-40B4-BE49-F238E27FC236}">
                <a16:creationId xmlns:a16="http://schemas.microsoft.com/office/drawing/2014/main" id="{A0145798-0B47-43DB-9ACC-24C73359FB2C}"/>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F8EE2CB6-54C1-41BD-A466-441FAEF8552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KC</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4AD1405D-01BD-4E25-AAC1-1D669899A70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ahoma" panose="020B0604030504040204" pitchFamily="34" charset="0"/>
                <a:cs typeface="Arial" panose="020B0604020202020204" pitchFamily="34" charset="0"/>
              </a:defRPr>
            </a:lvl1pPr>
            <a:lvl2pPr marL="742950" indent="-285750" defTabSz="931863">
              <a:defRPr sz="2400">
                <a:solidFill>
                  <a:schemeClr val="tx1"/>
                </a:solidFill>
                <a:latin typeface="Tahoma" panose="020B0604030504040204" pitchFamily="34" charset="0"/>
                <a:cs typeface="Arial" panose="020B0604020202020204" pitchFamily="34" charset="0"/>
              </a:defRPr>
            </a:lvl2pPr>
            <a:lvl3pPr marL="1143000" indent="-228600" defTabSz="931863">
              <a:defRPr sz="2400">
                <a:solidFill>
                  <a:schemeClr val="tx1"/>
                </a:solidFill>
                <a:latin typeface="Tahoma" panose="020B0604030504040204" pitchFamily="34" charset="0"/>
                <a:cs typeface="Arial" panose="020B0604020202020204" pitchFamily="34" charset="0"/>
              </a:defRPr>
            </a:lvl3pPr>
            <a:lvl4pPr marL="1600200" indent="-228600" defTabSz="931863">
              <a:defRPr sz="2400">
                <a:solidFill>
                  <a:schemeClr val="tx1"/>
                </a:solidFill>
                <a:latin typeface="Tahoma" panose="020B0604030504040204" pitchFamily="34" charset="0"/>
                <a:cs typeface="Arial" panose="020B0604020202020204" pitchFamily="34" charset="0"/>
              </a:defRPr>
            </a:lvl4pPr>
            <a:lvl5pPr marL="2057400" indent="-228600" defTabSz="931863">
              <a:defRPr sz="2400">
                <a:solidFill>
                  <a:schemeClr val="tx1"/>
                </a:solidFill>
                <a:latin typeface="Tahoma" panose="020B0604030504040204" pitchFamily="34" charset="0"/>
                <a:cs typeface="Arial" panose="020B0604020202020204" pitchFamily="34" charset="0"/>
              </a:defRPr>
            </a:lvl5pPr>
            <a:lvl6pPr marL="25146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fld id="{603E01A4-0A89-42D8-B7A0-1268756800C8}" type="slidenum">
              <a:rPr lang="en-GB" altLang="en-US" sz="1200" smtClean="0"/>
              <a:pPr/>
              <a:t>32</a:t>
            </a:fld>
            <a:endParaRPr lang="en-GB" altLang="en-US" sz="1200"/>
          </a:p>
        </p:txBody>
      </p:sp>
      <p:sp>
        <p:nvSpPr>
          <p:cNvPr id="61443" name="Rectangle 2">
            <a:extLst>
              <a:ext uri="{FF2B5EF4-FFF2-40B4-BE49-F238E27FC236}">
                <a16:creationId xmlns:a16="http://schemas.microsoft.com/office/drawing/2014/main" id="{A0145798-0B47-43DB-9ACC-24C73359FB2C}"/>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F8EE2CB6-54C1-41BD-A466-441FAEF8552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KC</a:t>
            </a:r>
          </a:p>
        </p:txBody>
      </p:sp>
    </p:spTree>
    <p:extLst>
      <p:ext uri="{BB962C8B-B14F-4D97-AF65-F5344CB8AC3E}">
        <p14:creationId xmlns:p14="http://schemas.microsoft.com/office/powerpoint/2010/main" val="39821832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C0F73007-1D30-4925-B2A2-7D1FC6CC9166}"/>
              </a:ext>
            </a:extLst>
          </p:cNvPr>
          <p:cNvSpPr>
            <a:spLocks noGrp="1" noRot="1" noChangeAspect="1" noChangeArrowheads="1" noTextEdit="1"/>
          </p:cNvSpPr>
          <p:nvPr>
            <p:ph type="sldImg"/>
          </p:nvPr>
        </p:nvSpPr>
        <p:spPr>
          <a:ln/>
        </p:spPr>
      </p:sp>
      <p:sp>
        <p:nvSpPr>
          <p:cNvPr id="53251" name="Notes Placeholder 2">
            <a:extLst>
              <a:ext uri="{FF2B5EF4-FFF2-40B4-BE49-F238E27FC236}">
                <a16:creationId xmlns:a16="http://schemas.microsoft.com/office/drawing/2014/main" id="{514CE153-F800-47ED-8218-4394B852AD7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KC</a:t>
            </a:r>
          </a:p>
        </p:txBody>
      </p:sp>
      <p:sp>
        <p:nvSpPr>
          <p:cNvPr id="53252" name="Slide Number Placeholder 3">
            <a:extLst>
              <a:ext uri="{FF2B5EF4-FFF2-40B4-BE49-F238E27FC236}">
                <a16:creationId xmlns:a16="http://schemas.microsoft.com/office/drawing/2014/main" id="{B215371D-CED9-4AD8-B74D-1AF4AE9FF25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a:defRPr sz="2400">
                <a:solidFill>
                  <a:schemeClr val="tx1"/>
                </a:solidFill>
                <a:latin typeface="Tahoma" panose="020B0604030504040204" pitchFamily="34" charset="0"/>
                <a:cs typeface="Arial" panose="020B0604020202020204" pitchFamily="34" charset="0"/>
              </a:defRPr>
            </a:lvl1pPr>
            <a:lvl2pPr marL="742950" indent="-285750" defTabSz="933450">
              <a:defRPr sz="2400">
                <a:solidFill>
                  <a:schemeClr val="tx1"/>
                </a:solidFill>
                <a:latin typeface="Tahoma" panose="020B0604030504040204" pitchFamily="34" charset="0"/>
                <a:cs typeface="Arial" panose="020B0604020202020204" pitchFamily="34" charset="0"/>
              </a:defRPr>
            </a:lvl2pPr>
            <a:lvl3pPr marL="1143000" indent="-228600" defTabSz="933450">
              <a:defRPr sz="2400">
                <a:solidFill>
                  <a:schemeClr val="tx1"/>
                </a:solidFill>
                <a:latin typeface="Tahoma" panose="020B0604030504040204" pitchFamily="34" charset="0"/>
                <a:cs typeface="Arial" panose="020B0604020202020204" pitchFamily="34" charset="0"/>
              </a:defRPr>
            </a:lvl3pPr>
            <a:lvl4pPr marL="1600200" indent="-228600" defTabSz="933450">
              <a:defRPr sz="2400">
                <a:solidFill>
                  <a:schemeClr val="tx1"/>
                </a:solidFill>
                <a:latin typeface="Tahoma" panose="020B0604030504040204" pitchFamily="34" charset="0"/>
                <a:cs typeface="Arial" panose="020B0604020202020204" pitchFamily="34" charset="0"/>
              </a:defRPr>
            </a:lvl4pPr>
            <a:lvl5pPr marL="2057400" indent="-228600" defTabSz="933450">
              <a:defRPr sz="2400">
                <a:solidFill>
                  <a:schemeClr val="tx1"/>
                </a:solidFill>
                <a:latin typeface="Tahoma" panose="020B0604030504040204" pitchFamily="34" charset="0"/>
                <a:cs typeface="Arial" panose="020B0604020202020204" pitchFamily="34" charset="0"/>
              </a:defRPr>
            </a:lvl5pPr>
            <a:lvl6pPr marL="25146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fld id="{ECA33AB8-0C44-47C8-952F-180AC19FB968}" type="slidenum">
              <a:rPr lang="en-GB" altLang="en-US" sz="1200" smtClean="0"/>
              <a:pPr/>
              <a:t>12</a:t>
            </a:fld>
            <a:endParaRPr lang="en-GB" altLang="en-US" sz="1200"/>
          </a:p>
        </p:txBody>
      </p:sp>
    </p:spTree>
    <p:extLst>
      <p:ext uri="{BB962C8B-B14F-4D97-AF65-F5344CB8AC3E}">
        <p14:creationId xmlns:p14="http://schemas.microsoft.com/office/powerpoint/2010/main" val="42475398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C0F73007-1D30-4925-B2A2-7D1FC6CC9166}"/>
              </a:ext>
            </a:extLst>
          </p:cNvPr>
          <p:cNvSpPr>
            <a:spLocks noGrp="1" noRot="1" noChangeAspect="1" noChangeArrowheads="1" noTextEdit="1"/>
          </p:cNvSpPr>
          <p:nvPr>
            <p:ph type="sldImg"/>
          </p:nvPr>
        </p:nvSpPr>
        <p:spPr>
          <a:ln/>
        </p:spPr>
      </p:sp>
      <p:sp>
        <p:nvSpPr>
          <p:cNvPr id="53251" name="Notes Placeholder 2">
            <a:extLst>
              <a:ext uri="{FF2B5EF4-FFF2-40B4-BE49-F238E27FC236}">
                <a16:creationId xmlns:a16="http://schemas.microsoft.com/office/drawing/2014/main" id="{514CE153-F800-47ED-8218-4394B852AD7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KC</a:t>
            </a:r>
          </a:p>
        </p:txBody>
      </p:sp>
      <p:sp>
        <p:nvSpPr>
          <p:cNvPr id="53252" name="Slide Number Placeholder 3">
            <a:extLst>
              <a:ext uri="{FF2B5EF4-FFF2-40B4-BE49-F238E27FC236}">
                <a16:creationId xmlns:a16="http://schemas.microsoft.com/office/drawing/2014/main" id="{B215371D-CED9-4AD8-B74D-1AF4AE9FF25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a:defRPr sz="2400">
                <a:solidFill>
                  <a:schemeClr val="tx1"/>
                </a:solidFill>
                <a:latin typeface="Tahoma" panose="020B0604030504040204" pitchFamily="34" charset="0"/>
                <a:cs typeface="Arial" panose="020B0604020202020204" pitchFamily="34" charset="0"/>
              </a:defRPr>
            </a:lvl1pPr>
            <a:lvl2pPr marL="742950" indent="-285750" defTabSz="933450">
              <a:defRPr sz="2400">
                <a:solidFill>
                  <a:schemeClr val="tx1"/>
                </a:solidFill>
                <a:latin typeface="Tahoma" panose="020B0604030504040204" pitchFamily="34" charset="0"/>
                <a:cs typeface="Arial" panose="020B0604020202020204" pitchFamily="34" charset="0"/>
              </a:defRPr>
            </a:lvl2pPr>
            <a:lvl3pPr marL="1143000" indent="-228600" defTabSz="933450">
              <a:defRPr sz="2400">
                <a:solidFill>
                  <a:schemeClr val="tx1"/>
                </a:solidFill>
                <a:latin typeface="Tahoma" panose="020B0604030504040204" pitchFamily="34" charset="0"/>
                <a:cs typeface="Arial" panose="020B0604020202020204" pitchFamily="34" charset="0"/>
              </a:defRPr>
            </a:lvl3pPr>
            <a:lvl4pPr marL="1600200" indent="-228600" defTabSz="933450">
              <a:defRPr sz="2400">
                <a:solidFill>
                  <a:schemeClr val="tx1"/>
                </a:solidFill>
                <a:latin typeface="Tahoma" panose="020B0604030504040204" pitchFamily="34" charset="0"/>
                <a:cs typeface="Arial" panose="020B0604020202020204" pitchFamily="34" charset="0"/>
              </a:defRPr>
            </a:lvl4pPr>
            <a:lvl5pPr marL="2057400" indent="-228600" defTabSz="933450">
              <a:defRPr sz="2400">
                <a:solidFill>
                  <a:schemeClr val="tx1"/>
                </a:solidFill>
                <a:latin typeface="Tahoma" panose="020B0604030504040204" pitchFamily="34" charset="0"/>
                <a:cs typeface="Arial" panose="020B0604020202020204" pitchFamily="34" charset="0"/>
              </a:defRPr>
            </a:lvl5pPr>
            <a:lvl6pPr marL="25146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fld id="{ECA33AB8-0C44-47C8-952F-180AC19FB968}" type="slidenum">
              <a:rPr lang="en-GB" altLang="en-US" sz="1200" smtClean="0"/>
              <a:pPr/>
              <a:t>13</a:t>
            </a:fld>
            <a:endParaRPr lang="en-GB" altLang="en-US" sz="1200"/>
          </a:p>
        </p:txBody>
      </p:sp>
    </p:spTree>
    <p:extLst>
      <p:ext uri="{BB962C8B-B14F-4D97-AF65-F5344CB8AC3E}">
        <p14:creationId xmlns:p14="http://schemas.microsoft.com/office/powerpoint/2010/main" val="11036319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4011D53D-37DC-451F-8662-69A10EC0DE8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ahoma" panose="020B0604030504040204" pitchFamily="34" charset="0"/>
                <a:cs typeface="Arial" panose="020B0604020202020204" pitchFamily="34" charset="0"/>
              </a:defRPr>
            </a:lvl1pPr>
            <a:lvl2pPr marL="742950" indent="-285750" defTabSz="931863">
              <a:defRPr sz="2400">
                <a:solidFill>
                  <a:schemeClr val="tx1"/>
                </a:solidFill>
                <a:latin typeface="Tahoma" panose="020B0604030504040204" pitchFamily="34" charset="0"/>
                <a:cs typeface="Arial" panose="020B0604020202020204" pitchFamily="34" charset="0"/>
              </a:defRPr>
            </a:lvl2pPr>
            <a:lvl3pPr marL="1143000" indent="-228600" defTabSz="931863">
              <a:defRPr sz="2400">
                <a:solidFill>
                  <a:schemeClr val="tx1"/>
                </a:solidFill>
                <a:latin typeface="Tahoma" panose="020B0604030504040204" pitchFamily="34" charset="0"/>
                <a:cs typeface="Arial" panose="020B0604020202020204" pitchFamily="34" charset="0"/>
              </a:defRPr>
            </a:lvl3pPr>
            <a:lvl4pPr marL="1600200" indent="-228600" defTabSz="931863">
              <a:defRPr sz="2400">
                <a:solidFill>
                  <a:schemeClr val="tx1"/>
                </a:solidFill>
                <a:latin typeface="Tahoma" panose="020B0604030504040204" pitchFamily="34" charset="0"/>
                <a:cs typeface="Arial" panose="020B0604020202020204" pitchFamily="34" charset="0"/>
              </a:defRPr>
            </a:lvl4pPr>
            <a:lvl5pPr marL="2057400" indent="-228600" defTabSz="931863">
              <a:defRPr sz="2400">
                <a:solidFill>
                  <a:schemeClr val="tx1"/>
                </a:solidFill>
                <a:latin typeface="Tahoma" panose="020B0604030504040204" pitchFamily="34" charset="0"/>
                <a:cs typeface="Arial" panose="020B0604020202020204" pitchFamily="34" charset="0"/>
              </a:defRPr>
            </a:lvl5pPr>
            <a:lvl6pPr marL="25146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fld id="{FCF4E74E-4F3D-4A3A-956D-9C13C651DA68}" type="slidenum">
              <a:rPr lang="en-GB" altLang="en-US" sz="1200" smtClean="0"/>
              <a:pPr/>
              <a:t>14</a:t>
            </a:fld>
            <a:endParaRPr lang="en-GB" altLang="en-US" sz="1200"/>
          </a:p>
        </p:txBody>
      </p:sp>
      <p:sp>
        <p:nvSpPr>
          <p:cNvPr id="49155" name="Rectangle 2">
            <a:extLst>
              <a:ext uri="{FF2B5EF4-FFF2-40B4-BE49-F238E27FC236}">
                <a16:creationId xmlns:a16="http://schemas.microsoft.com/office/drawing/2014/main" id="{ADCF67D9-3814-469D-B4E3-FAE13073873E}"/>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8CC359FC-90B5-436F-ADA6-73724029944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CP End of KS1 – Year 1 phonics screening will now take place in Autumn 2 – we will be working closely with your child to ensure they are secure in their phonic knowledge. Some support may be be sent home. Children who don’t pass will have some extra sessions in school and parents will be kept fully informed and supported </a:t>
            </a:r>
            <a:r>
              <a:rPr lang="en-GB" altLang="en-US">
                <a:sym typeface="Wingdings" panose="05000000000000000000" pitchFamily="2" charset="2"/>
              </a:rPr>
              <a:t></a:t>
            </a:r>
            <a:endParaRPr lang="en-GB" altLang="en-US"/>
          </a:p>
          <a:p>
            <a:r>
              <a:rPr lang="en-GB" altLang="en-US"/>
              <a:t>Teacher assessment supported by tests and tasks – Please don’t worry  about these – they form part of our on going assessment and the children really enjoy them! </a:t>
            </a:r>
          </a:p>
          <a:p>
            <a:r>
              <a:rPr lang="en-GB" altLang="en-US"/>
              <a:t>Parents evenings slide next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58C2727B-F5EE-4CBD-873A-00324ACC853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ahoma" panose="020B0604030504040204" pitchFamily="34" charset="0"/>
                <a:cs typeface="Arial" panose="020B0604020202020204" pitchFamily="34" charset="0"/>
              </a:defRPr>
            </a:lvl1pPr>
            <a:lvl2pPr marL="742950" indent="-285750" defTabSz="931863">
              <a:defRPr sz="2400">
                <a:solidFill>
                  <a:schemeClr val="tx1"/>
                </a:solidFill>
                <a:latin typeface="Tahoma" panose="020B0604030504040204" pitchFamily="34" charset="0"/>
                <a:cs typeface="Arial" panose="020B0604020202020204" pitchFamily="34" charset="0"/>
              </a:defRPr>
            </a:lvl2pPr>
            <a:lvl3pPr marL="1143000" indent="-228600" defTabSz="931863">
              <a:defRPr sz="2400">
                <a:solidFill>
                  <a:schemeClr val="tx1"/>
                </a:solidFill>
                <a:latin typeface="Tahoma" panose="020B0604030504040204" pitchFamily="34" charset="0"/>
                <a:cs typeface="Arial" panose="020B0604020202020204" pitchFamily="34" charset="0"/>
              </a:defRPr>
            </a:lvl3pPr>
            <a:lvl4pPr marL="1600200" indent="-228600" defTabSz="931863">
              <a:defRPr sz="2400">
                <a:solidFill>
                  <a:schemeClr val="tx1"/>
                </a:solidFill>
                <a:latin typeface="Tahoma" panose="020B0604030504040204" pitchFamily="34" charset="0"/>
                <a:cs typeface="Arial" panose="020B0604020202020204" pitchFamily="34" charset="0"/>
              </a:defRPr>
            </a:lvl4pPr>
            <a:lvl5pPr marL="2057400" indent="-228600" defTabSz="931863">
              <a:defRPr sz="2400">
                <a:solidFill>
                  <a:schemeClr val="tx1"/>
                </a:solidFill>
                <a:latin typeface="Tahoma" panose="020B0604030504040204" pitchFamily="34" charset="0"/>
                <a:cs typeface="Arial" panose="020B0604020202020204" pitchFamily="34" charset="0"/>
              </a:defRPr>
            </a:lvl5pPr>
            <a:lvl6pPr marL="25146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fld id="{4CFDA6FC-FD00-4302-B263-DD384B6735A7}" type="slidenum">
              <a:rPr lang="en-GB" altLang="en-US" sz="1200" smtClean="0"/>
              <a:pPr/>
              <a:t>15</a:t>
            </a:fld>
            <a:endParaRPr lang="en-GB" altLang="en-US" sz="1200"/>
          </a:p>
        </p:txBody>
      </p:sp>
      <p:sp>
        <p:nvSpPr>
          <p:cNvPr id="36867" name="Rectangle 2">
            <a:extLst>
              <a:ext uri="{FF2B5EF4-FFF2-40B4-BE49-F238E27FC236}">
                <a16:creationId xmlns:a16="http://schemas.microsoft.com/office/drawing/2014/main" id="{E2FE64CC-9B7D-4065-B66B-0B9D1737A853}"/>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853B9750-EFA5-485F-95E6-907901D7E76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KC What your child will learn in Y2 – please take a look at the curriculum documents on the school web site - </a:t>
            </a:r>
          </a:p>
          <a:p>
            <a:endParaRPr lang="en-US" altLang="en-US"/>
          </a:p>
          <a:p>
            <a:r>
              <a:rPr lang="en-US" altLang="en-US"/>
              <a:t>A Maths evening will announced shortly and recorded for you to watch at your leisure for all year groups  SR</a:t>
            </a:r>
          </a:p>
          <a:p>
            <a:endParaRPr lang="en-US" altLang="en-US"/>
          </a:p>
          <a:p>
            <a:r>
              <a:rPr lang="en-US" altLang="en-US"/>
              <a:t>We always build on Year 1 learning and we always spend time identifying any gaps in learning when the year 1s join year 2 – this year is no different – we start where the children are and build confidence and skills</a:t>
            </a:r>
          </a:p>
          <a:p>
            <a:endParaRPr lang="en-US" altLang="en-US"/>
          </a:p>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BB6077E0-9605-4763-A325-02CC63E8038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ahoma" panose="020B0604030504040204" pitchFamily="34" charset="0"/>
                <a:cs typeface="Arial" panose="020B0604020202020204" pitchFamily="34" charset="0"/>
              </a:defRPr>
            </a:lvl1pPr>
            <a:lvl2pPr marL="742950" indent="-285750" defTabSz="931863">
              <a:defRPr sz="2400">
                <a:solidFill>
                  <a:schemeClr val="tx1"/>
                </a:solidFill>
                <a:latin typeface="Tahoma" panose="020B0604030504040204" pitchFamily="34" charset="0"/>
                <a:cs typeface="Arial" panose="020B0604020202020204" pitchFamily="34" charset="0"/>
              </a:defRPr>
            </a:lvl2pPr>
            <a:lvl3pPr marL="1143000" indent="-228600" defTabSz="931863">
              <a:defRPr sz="2400">
                <a:solidFill>
                  <a:schemeClr val="tx1"/>
                </a:solidFill>
                <a:latin typeface="Tahoma" panose="020B0604030504040204" pitchFamily="34" charset="0"/>
                <a:cs typeface="Arial" panose="020B0604020202020204" pitchFamily="34" charset="0"/>
              </a:defRPr>
            </a:lvl3pPr>
            <a:lvl4pPr marL="1600200" indent="-228600" defTabSz="931863">
              <a:defRPr sz="2400">
                <a:solidFill>
                  <a:schemeClr val="tx1"/>
                </a:solidFill>
                <a:latin typeface="Tahoma" panose="020B0604030504040204" pitchFamily="34" charset="0"/>
                <a:cs typeface="Arial" panose="020B0604020202020204" pitchFamily="34" charset="0"/>
              </a:defRPr>
            </a:lvl4pPr>
            <a:lvl5pPr marL="2057400" indent="-228600" defTabSz="931863">
              <a:defRPr sz="2400">
                <a:solidFill>
                  <a:schemeClr val="tx1"/>
                </a:solidFill>
                <a:latin typeface="Tahoma" panose="020B0604030504040204" pitchFamily="34" charset="0"/>
                <a:cs typeface="Arial" panose="020B0604020202020204" pitchFamily="34" charset="0"/>
              </a:defRPr>
            </a:lvl5pPr>
            <a:lvl6pPr marL="25146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fld id="{A1889F88-86E9-4FEA-BAF7-A673DAF1F365}" type="slidenum">
              <a:rPr lang="en-GB" altLang="en-US" sz="1200" smtClean="0"/>
              <a:pPr/>
              <a:t>16</a:t>
            </a:fld>
            <a:endParaRPr lang="en-GB" altLang="en-US" sz="1200"/>
          </a:p>
        </p:txBody>
      </p:sp>
      <p:sp>
        <p:nvSpPr>
          <p:cNvPr id="38915" name="Rectangle 2">
            <a:extLst>
              <a:ext uri="{FF2B5EF4-FFF2-40B4-BE49-F238E27FC236}">
                <a16:creationId xmlns:a16="http://schemas.microsoft.com/office/drawing/2014/main" id="{69DC7641-40CA-496C-A5EF-586863F8ECD7}"/>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82B47C8F-9E60-41A6-B842-DC1D21A56E4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KC What your child will learn in Y2 – please take a look at the curriculum documents on the school web site - </a:t>
            </a:r>
          </a:p>
          <a:p>
            <a:endParaRPr lang="en-US" altLang="en-US"/>
          </a:p>
          <a:p>
            <a:r>
              <a:rPr lang="en-US" altLang="en-US"/>
              <a:t>A Maths evening will announced shortly and recorded for you to watch at your leisure for all year groups  SR</a:t>
            </a:r>
          </a:p>
          <a:p>
            <a:endParaRPr lang="en-US" altLang="en-US"/>
          </a:p>
          <a:p>
            <a:r>
              <a:rPr lang="en-US" altLang="en-US"/>
              <a:t>We always build on Year 1 learning and we always spend time identifying any gaps in learning when the year 1s join year 2 – this year is no different – we start where the children are and build confidence and skills</a:t>
            </a:r>
          </a:p>
          <a:p>
            <a:endParaRPr lang="en-US" altLang="en-US"/>
          </a:p>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70841535-F587-416A-AB4D-E492C7D46AE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ahoma" panose="020B0604030504040204" pitchFamily="34" charset="0"/>
                <a:cs typeface="Arial" panose="020B0604020202020204" pitchFamily="34" charset="0"/>
              </a:defRPr>
            </a:lvl1pPr>
            <a:lvl2pPr marL="742950" indent="-285750" defTabSz="931863">
              <a:defRPr sz="2400">
                <a:solidFill>
                  <a:schemeClr val="tx1"/>
                </a:solidFill>
                <a:latin typeface="Tahoma" panose="020B0604030504040204" pitchFamily="34" charset="0"/>
                <a:cs typeface="Arial" panose="020B0604020202020204" pitchFamily="34" charset="0"/>
              </a:defRPr>
            </a:lvl2pPr>
            <a:lvl3pPr marL="1143000" indent="-228600" defTabSz="931863">
              <a:defRPr sz="2400">
                <a:solidFill>
                  <a:schemeClr val="tx1"/>
                </a:solidFill>
                <a:latin typeface="Tahoma" panose="020B0604030504040204" pitchFamily="34" charset="0"/>
                <a:cs typeface="Arial" panose="020B0604020202020204" pitchFamily="34" charset="0"/>
              </a:defRPr>
            </a:lvl3pPr>
            <a:lvl4pPr marL="1600200" indent="-228600" defTabSz="931863">
              <a:defRPr sz="2400">
                <a:solidFill>
                  <a:schemeClr val="tx1"/>
                </a:solidFill>
                <a:latin typeface="Tahoma" panose="020B0604030504040204" pitchFamily="34" charset="0"/>
                <a:cs typeface="Arial" panose="020B0604020202020204" pitchFamily="34" charset="0"/>
              </a:defRPr>
            </a:lvl4pPr>
            <a:lvl5pPr marL="2057400" indent="-228600" defTabSz="931863">
              <a:defRPr sz="2400">
                <a:solidFill>
                  <a:schemeClr val="tx1"/>
                </a:solidFill>
                <a:latin typeface="Tahoma" panose="020B0604030504040204" pitchFamily="34" charset="0"/>
                <a:cs typeface="Arial" panose="020B0604020202020204" pitchFamily="34" charset="0"/>
              </a:defRPr>
            </a:lvl5pPr>
            <a:lvl6pPr marL="25146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fld id="{251844A1-C917-4BD6-A404-6975512A9C76}" type="slidenum">
              <a:rPr lang="en-GB" altLang="en-US" sz="1200" smtClean="0"/>
              <a:pPr/>
              <a:t>17</a:t>
            </a:fld>
            <a:endParaRPr lang="en-GB" altLang="en-US" sz="1200"/>
          </a:p>
        </p:txBody>
      </p:sp>
      <p:sp>
        <p:nvSpPr>
          <p:cNvPr id="40963" name="Rectangle 2">
            <a:extLst>
              <a:ext uri="{FF2B5EF4-FFF2-40B4-BE49-F238E27FC236}">
                <a16:creationId xmlns:a16="http://schemas.microsoft.com/office/drawing/2014/main" id="{A3734D87-5EE7-4C83-B420-DC5DFCB45392}"/>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F3CF78E8-379C-480A-8C5D-FE0CD22DF6A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BB - Mastery approach to writing – children able to transfer writing skills from English across all subjects and genres. Learning is totally embedded.</a:t>
            </a:r>
          </a:p>
          <a:p>
            <a:r>
              <a:rPr lang="en-GB" altLang="en-US"/>
              <a:t>Learn skills – spelling, punctuation and grammar</a:t>
            </a:r>
          </a:p>
          <a:p>
            <a:r>
              <a:rPr lang="en-GB" altLang="en-US"/>
              <a:t>Apply in creative contexts SR</a:t>
            </a:r>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86BCB910-9288-43D2-BA5F-ECB57A8704F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ahoma" panose="020B0604030504040204" pitchFamily="34" charset="0"/>
                <a:cs typeface="Arial" panose="020B0604020202020204" pitchFamily="34" charset="0"/>
              </a:defRPr>
            </a:lvl1pPr>
            <a:lvl2pPr marL="742950" indent="-285750" defTabSz="931863">
              <a:defRPr sz="2400">
                <a:solidFill>
                  <a:schemeClr val="tx1"/>
                </a:solidFill>
                <a:latin typeface="Tahoma" panose="020B0604030504040204" pitchFamily="34" charset="0"/>
                <a:cs typeface="Arial" panose="020B0604020202020204" pitchFamily="34" charset="0"/>
              </a:defRPr>
            </a:lvl2pPr>
            <a:lvl3pPr marL="1143000" indent="-228600" defTabSz="931863">
              <a:defRPr sz="2400">
                <a:solidFill>
                  <a:schemeClr val="tx1"/>
                </a:solidFill>
                <a:latin typeface="Tahoma" panose="020B0604030504040204" pitchFamily="34" charset="0"/>
                <a:cs typeface="Arial" panose="020B0604020202020204" pitchFamily="34" charset="0"/>
              </a:defRPr>
            </a:lvl3pPr>
            <a:lvl4pPr marL="1600200" indent="-228600" defTabSz="931863">
              <a:defRPr sz="2400">
                <a:solidFill>
                  <a:schemeClr val="tx1"/>
                </a:solidFill>
                <a:latin typeface="Tahoma" panose="020B0604030504040204" pitchFamily="34" charset="0"/>
                <a:cs typeface="Arial" panose="020B0604020202020204" pitchFamily="34" charset="0"/>
              </a:defRPr>
            </a:lvl4pPr>
            <a:lvl5pPr marL="2057400" indent="-228600" defTabSz="931863">
              <a:defRPr sz="2400">
                <a:solidFill>
                  <a:schemeClr val="tx1"/>
                </a:solidFill>
                <a:latin typeface="Tahoma" panose="020B0604030504040204" pitchFamily="34" charset="0"/>
                <a:cs typeface="Arial" panose="020B0604020202020204" pitchFamily="34" charset="0"/>
              </a:defRPr>
            </a:lvl5pPr>
            <a:lvl6pPr marL="25146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fld id="{714DC194-12AF-4779-A52B-E559C897E6A7}" type="slidenum">
              <a:rPr lang="en-GB" altLang="en-US" sz="1200" smtClean="0"/>
              <a:pPr/>
              <a:t>18</a:t>
            </a:fld>
            <a:endParaRPr lang="en-GB" altLang="en-US" sz="1200"/>
          </a:p>
        </p:txBody>
      </p:sp>
      <p:sp>
        <p:nvSpPr>
          <p:cNvPr id="45059" name="Rectangle 2">
            <a:extLst>
              <a:ext uri="{FF2B5EF4-FFF2-40B4-BE49-F238E27FC236}">
                <a16:creationId xmlns:a16="http://schemas.microsoft.com/office/drawing/2014/main" id="{440520E1-6B16-4EA5-8EBF-63724A59F523}"/>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0345987C-39C1-449D-B2EF-E83E07CF4C2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BB - Please read the guidance in the books before starting a reading session MS</a:t>
            </a:r>
          </a:p>
          <a:p>
            <a:r>
              <a:rPr lang="en-GB" altLang="en-US"/>
              <a:t>Don’t expect children to read a book a night or all 3 books in the week!</a:t>
            </a:r>
          </a:p>
          <a:p>
            <a:r>
              <a:rPr lang="en-GB" altLang="en-US"/>
              <a:t>Check any words at the bottom of the page</a:t>
            </a:r>
          </a:p>
        </p:txBody>
      </p:sp>
    </p:spTree>
    <p:extLst>
      <p:ext uri="{BB962C8B-B14F-4D97-AF65-F5344CB8AC3E}">
        <p14:creationId xmlns:p14="http://schemas.microsoft.com/office/powerpoint/2010/main" val="4129985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86BCB910-9288-43D2-BA5F-ECB57A8704F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ahoma" panose="020B0604030504040204" pitchFamily="34" charset="0"/>
                <a:cs typeface="Arial" panose="020B0604020202020204" pitchFamily="34" charset="0"/>
              </a:defRPr>
            </a:lvl1pPr>
            <a:lvl2pPr marL="742950" indent="-285750" defTabSz="931863">
              <a:defRPr sz="2400">
                <a:solidFill>
                  <a:schemeClr val="tx1"/>
                </a:solidFill>
                <a:latin typeface="Tahoma" panose="020B0604030504040204" pitchFamily="34" charset="0"/>
                <a:cs typeface="Arial" panose="020B0604020202020204" pitchFamily="34" charset="0"/>
              </a:defRPr>
            </a:lvl2pPr>
            <a:lvl3pPr marL="1143000" indent="-228600" defTabSz="931863">
              <a:defRPr sz="2400">
                <a:solidFill>
                  <a:schemeClr val="tx1"/>
                </a:solidFill>
                <a:latin typeface="Tahoma" panose="020B0604030504040204" pitchFamily="34" charset="0"/>
                <a:cs typeface="Arial" panose="020B0604020202020204" pitchFamily="34" charset="0"/>
              </a:defRPr>
            </a:lvl3pPr>
            <a:lvl4pPr marL="1600200" indent="-228600" defTabSz="931863">
              <a:defRPr sz="2400">
                <a:solidFill>
                  <a:schemeClr val="tx1"/>
                </a:solidFill>
                <a:latin typeface="Tahoma" panose="020B0604030504040204" pitchFamily="34" charset="0"/>
                <a:cs typeface="Arial" panose="020B0604020202020204" pitchFamily="34" charset="0"/>
              </a:defRPr>
            </a:lvl4pPr>
            <a:lvl5pPr marL="2057400" indent="-228600" defTabSz="931863">
              <a:defRPr sz="2400">
                <a:solidFill>
                  <a:schemeClr val="tx1"/>
                </a:solidFill>
                <a:latin typeface="Tahoma" panose="020B0604030504040204" pitchFamily="34" charset="0"/>
                <a:cs typeface="Arial" panose="020B0604020202020204" pitchFamily="34" charset="0"/>
              </a:defRPr>
            </a:lvl5pPr>
            <a:lvl6pPr marL="25146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fld id="{714DC194-12AF-4779-A52B-E559C897E6A7}" type="slidenum">
              <a:rPr lang="en-GB" altLang="en-US" sz="1200" smtClean="0"/>
              <a:pPr/>
              <a:t>19</a:t>
            </a:fld>
            <a:endParaRPr lang="en-GB" altLang="en-US" sz="1200"/>
          </a:p>
        </p:txBody>
      </p:sp>
      <p:sp>
        <p:nvSpPr>
          <p:cNvPr id="45059" name="Rectangle 2">
            <a:extLst>
              <a:ext uri="{FF2B5EF4-FFF2-40B4-BE49-F238E27FC236}">
                <a16:creationId xmlns:a16="http://schemas.microsoft.com/office/drawing/2014/main" id="{440520E1-6B16-4EA5-8EBF-63724A59F523}"/>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0345987C-39C1-449D-B2EF-E83E07CF4C2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BB - Please read the guidance in the books before starting a reading session MS</a:t>
            </a:r>
          </a:p>
          <a:p>
            <a:r>
              <a:rPr lang="en-GB" altLang="en-US"/>
              <a:t>Don’t expect children to read a book a night or all 3 books in the week!</a:t>
            </a:r>
          </a:p>
          <a:p>
            <a:r>
              <a:rPr lang="en-GB" altLang="en-US"/>
              <a:t>Check any words at the bottom of the page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9A5A7-BC10-4678-8662-A1B83CC6F90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D020C71-C548-4007-9205-9BF0AECC7ED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0FE3145-AF44-4E97-842F-954FAB22E308}"/>
              </a:ext>
            </a:extLst>
          </p:cNvPr>
          <p:cNvSpPr>
            <a:spLocks noGrp="1"/>
          </p:cNvSpPr>
          <p:nvPr>
            <p:ph type="dt" sz="half" idx="10"/>
          </p:nvPr>
        </p:nvSpPr>
        <p:spPr/>
        <p:txBody>
          <a:bodyPr/>
          <a:lstStyle/>
          <a:p>
            <a:fld id="{68FF8364-AEBD-4873-9244-45BEBAFDB93E}" type="datetimeFigureOut">
              <a:rPr lang="en-GB" smtClean="0"/>
              <a:t>03/10/2025</a:t>
            </a:fld>
            <a:endParaRPr lang="en-GB"/>
          </a:p>
        </p:txBody>
      </p:sp>
      <p:sp>
        <p:nvSpPr>
          <p:cNvPr id="5" name="Footer Placeholder 4">
            <a:extLst>
              <a:ext uri="{FF2B5EF4-FFF2-40B4-BE49-F238E27FC236}">
                <a16:creationId xmlns:a16="http://schemas.microsoft.com/office/drawing/2014/main" id="{F17055CC-499D-43BE-9E21-72063BC7216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4175F65-C451-460B-9A77-369EA23100A0}"/>
              </a:ext>
            </a:extLst>
          </p:cNvPr>
          <p:cNvSpPr>
            <a:spLocks noGrp="1"/>
          </p:cNvSpPr>
          <p:nvPr>
            <p:ph type="sldNum" sz="quarter" idx="12"/>
          </p:nvPr>
        </p:nvSpPr>
        <p:spPr/>
        <p:txBody>
          <a:bodyPr/>
          <a:lstStyle/>
          <a:p>
            <a:fld id="{2D0ACD5D-458E-4225-9CBB-82CD39788850}" type="slidenum">
              <a:rPr lang="en-GB" smtClean="0"/>
              <a:t>‹#›</a:t>
            </a:fld>
            <a:endParaRPr lang="en-GB"/>
          </a:p>
        </p:txBody>
      </p:sp>
    </p:spTree>
    <p:extLst>
      <p:ext uri="{BB962C8B-B14F-4D97-AF65-F5344CB8AC3E}">
        <p14:creationId xmlns:p14="http://schemas.microsoft.com/office/powerpoint/2010/main" val="815641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2613C-ABB1-4FA8-9A94-0C458E16964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F5087FA-F158-4318-AED4-021DC408FD0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F695F09-C6FA-4B9A-9910-93930EBC368B}"/>
              </a:ext>
            </a:extLst>
          </p:cNvPr>
          <p:cNvSpPr>
            <a:spLocks noGrp="1"/>
          </p:cNvSpPr>
          <p:nvPr>
            <p:ph type="dt" sz="half" idx="10"/>
          </p:nvPr>
        </p:nvSpPr>
        <p:spPr/>
        <p:txBody>
          <a:bodyPr/>
          <a:lstStyle/>
          <a:p>
            <a:fld id="{68FF8364-AEBD-4873-9244-45BEBAFDB93E}" type="datetimeFigureOut">
              <a:rPr lang="en-GB" smtClean="0"/>
              <a:t>03/10/2025</a:t>
            </a:fld>
            <a:endParaRPr lang="en-GB"/>
          </a:p>
        </p:txBody>
      </p:sp>
      <p:sp>
        <p:nvSpPr>
          <p:cNvPr id="5" name="Footer Placeholder 4">
            <a:extLst>
              <a:ext uri="{FF2B5EF4-FFF2-40B4-BE49-F238E27FC236}">
                <a16:creationId xmlns:a16="http://schemas.microsoft.com/office/drawing/2014/main" id="{E1918BDD-E75C-40CA-95DC-EAC6C30A7A2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4CD92DC-DDDB-4F4A-80C4-8226BA10FE4D}"/>
              </a:ext>
            </a:extLst>
          </p:cNvPr>
          <p:cNvSpPr>
            <a:spLocks noGrp="1"/>
          </p:cNvSpPr>
          <p:nvPr>
            <p:ph type="sldNum" sz="quarter" idx="12"/>
          </p:nvPr>
        </p:nvSpPr>
        <p:spPr/>
        <p:txBody>
          <a:bodyPr/>
          <a:lstStyle/>
          <a:p>
            <a:fld id="{2D0ACD5D-458E-4225-9CBB-82CD39788850}" type="slidenum">
              <a:rPr lang="en-GB" smtClean="0"/>
              <a:t>‹#›</a:t>
            </a:fld>
            <a:endParaRPr lang="en-GB"/>
          </a:p>
        </p:txBody>
      </p:sp>
    </p:spTree>
    <p:extLst>
      <p:ext uri="{BB962C8B-B14F-4D97-AF65-F5344CB8AC3E}">
        <p14:creationId xmlns:p14="http://schemas.microsoft.com/office/powerpoint/2010/main" val="8500594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90B8BC-C1F4-4019-A3C8-F50E1A4F236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BF8FB9E-9649-4658-8797-F3593C456CF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E0395A3-DF9F-4898-A1EC-321B5A15FB67}"/>
              </a:ext>
            </a:extLst>
          </p:cNvPr>
          <p:cNvSpPr>
            <a:spLocks noGrp="1"/>
          </p:cNvSpPr>
          <p:nvPr>
            <p:ph type="dt" sz="half" idx="10"/>
          </p:nvPr>
        </p:nvSpPr>
        <p:spPr/>
        <p:txBody>
          <a:bodyPr/>
          <a:lstStyle/>
          <a:p>
            <a:fld id="{68FF8364-AEBD-4873-9244-45BEBAFDB93E}" type="datetimeFigureOut">
              <a:rPr lang="en-GB" smtClean="0"/>
              <a:t>03/10/2025</a:t>
            </a:fld>
            <a:endParaRPr lang="en-GB"/>
          </a:p>
        </p:txBody>
      </p:sp>
      <p:sp>
        <p:nvSpPr>
          <p:cNvPr id="5" name="Footer Placeholder 4">
            <a:extLst>
              <a:ext uri="{FF2B5EF4-FFF2-40B4-BE49-F238E27FC236}">
                <a16:creationId xmlns:a16="http://schemas.microsoft.com/office/drawing/2014/main" id="{08BF202B-6208-4BF3-8812-C2E942052A7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AEF40C9-1922-482A-954B-A6F3BD11E5AE}"/>
              </a:ext>
            </a:extLst>
          </p:cNvPr>
          <p:cNvSpPr>
            <a:spLocks noGrp="1"/>
          </p:cNvSpPr>
          <p:nvPr>
            <p:ph type="sldNum" sz="quarter" idx="12"/>
          </p:nvPr>
        </p:nvSpPr>
        <p:spPr/>
        <p:txBody>
          <a:bodyPr/>
          <a:lstStyle/>
          <a:p>
            <a:fld id="{2D0ACD5D-458E-4225-9CBB-82CD39788850}" type="slidenum">
              <a:rPr lang="en-GB" smtClean="0"/>
              <a:t>‹#›</a:t>
            </a:fld>
            <a:endParaRPr lang="en-GB"/>
          </a:p>
        </p:txBody>
      </p:sp>
    </p:spTree>
    <p:extLst>
      <p:ext uri="{BB962C8B-B14F-4D97-AF65-F5344CB8AC3E}">
        <p14:creationId xmlns:p14="http://schemas.microsoft.com/office/powerpoint/2010/main" val="19655966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3170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BA723-404B-446E-B4D7-10622179EB7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490A825-23DF-4907-8FA2-D9EC7B81AD8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AC51A83-FCD3-4501-A04C-F70EF0709BE0}"/>
              </a:ext>
            </a:extLst>
          </p:cNvPr>
          <p:cNvSpPr>
            <a:spLocks noGrp="1"/>
          </p:cNvSpPr>
          <p:nvPr>
            <p:ph type="dt" sz="half" idx="10"/>
          </p:nvPr>
        </p:nvSpPr>
        <p:spPr/>
        <p:txBody>
          <a:bodyPr/>
          <a:lstStyle/>
          <a:p>
            <a:fld id="{68FF8364-AEBD-4873-9244-45BEBAFDB93E}" type="datetimeFigureOut">
              <a:rPr lang="en-GB" smtClean="0"/>
              <a:t>03/10/2025</a:t>
            </a:fld>
            <a:endParaRPr lang="en-GB"/>
          </a:p>
        </p:txBody>
      </p:sp>
      <p:sp>
        <p:nvSpPr>
          <p:cNvPr id="5" name="Footer Placeholder 4">
            <a:extLst>
              <a:ext uri="{FF2B5EF4-FFF2-40B4-BE49-F238E27FC236}">
                <a16:creationId xmlns:a16="http://schemas.microsoft.com/office/drawing/2014/main" id="{FBC2F7C2-8C6C-459B-9D3E-7FD226053CA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2D32F97-87B8-4772-8693-1AE8C82958E2}"/>
              </a:ext>
            </a:extLst>
          </p:cNvPr>
          <p:cNvSpPr>
            <a:spLocks noGrp="1"/>
          </p:cNvSpPr>
          <p:nvPr>
            <p:ph type="sldNum" sz="quarter" idx="12"/>
          </p:nvPr>
        </p:nvSpPr>
        <p:spPr/>
        <p:txBody>
          <a:bodyPr/>
          <a:lstStyle/>
          <a:p>
            <a:fld id="{2D0ACD5D-458E-4225-9CBB-82CD39788850}" type="slidenum">
              <a:rPr lang="en-GB" smtClean="0"/>
              <a:t>‹#›</a:t>
            </a:fld>
            <a:endParaRPr lang="en-GB"/>
          </a:p>
        </p:txBody>
      </p:sp>
    </p:spTree>
    <p:extLst>
      <p:ext uri="{BB962C8B-B14F-4D97-AF65-F5344CB8AC3E}">
        <p14:creationId xmlns:p14="http://schemas.microsoft.com/office/powerpoint/2010/main" val="1939133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014CE-4C89-425E-BE32-86098311053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1630ACD-B724-467E-B9C9-6FC58E9B885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B118644-4FE9-476B-B2C8-CDF2DEC2561F}"/>
              </a:ext>
            </a:extLst>
          </p:cNvPr>
          <p:cNvSpPr>
            <a:spLocks noGrp="1"/>
          </p:cNvSpPr>
          <p:nvPr>
            <p:ph type="dt" sz="half" idx="10"/>
          </p:nvPr>
        </p:nvSpPr>
        <p:spPr/>
        <p:txBody>
          <a:bodyPr/>
          <a:lstStyle/>
          <a:p>
            <a:fld id="{68FF8364-AEBD-4873-9244-45BEBAFDB93E}" type="datetimeFigureOut">
              <a:rPr lang="en-GB" smtClean="0"/>
              <a:t>03/10/2025</a:t>
            </a:fld>
            <a:endParaRPr lang="en-GB"/>
          </a:p>
        </p:txBody>
      </p:sp>
      <p:sp>
        <p:nvSpPr>
          <p:cNvPr id="5" name="Footer Placeholder 4">
            <a:extLst>
              <a:ext uri="{FF2B5EF4-FFF2-40B4-BE49-F238E27FC236}">
                <a16:creationId xmlns:a16="http://schemas.microsoft.com/office/drawing/2014/main" id="{95A2CD84-C6DF-427E-9E90-DAD37E6B2C8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DE1C2DE-16C3-4EEC-809E-27E17F56E831}"/>
              </a:ext>
            </a:extLst>
          </p:cNvPr>
          <p:cNvSpPr>
            <a:spLocks noGrp="1"/>
          </p:cNvSpPr>
          <p:nvPr>
            <p:ph type="sldNum" sz="quarter" idx="12"/>
          </p:nvPr>
        </p:nvSpPr>
        <p:spPr/>
        <p:txBody>
          <a:bodyPr/>
          <a:lstStyle/>
          <a:p>
            <a:fld id="{2D0ACD5D-458E-4225-9CBB-82CD39788850}" type="slidenum">
              <a:rPr lang="en-GB" smtClean="0"/>
              <a:t>‹#›</a:t>
            </a:fld>
            <a:endParaRPr lang="en-GB"/>
          </a:p>
        </p:txBody>
      </p:sp>
    </p:spTree>
    <p:extLst>
      <p:ext uri="{BB962C8B-B14F-4D97-AF65-F5344CB8AC3E}">
        <p14:creationId xmlns:p14="http://schemas.microsoft.com/office/powerpoint/2010/main" val="3170860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336B9-4625-4B71-BECB-BE52328775F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F6A0D4A-FDC0-4767-8832-6E8C7302EC3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61081E4-9D3C-4856-8E7C-2AA64296DE2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89FC9B4-1191-492D-BD6E-748FC00FE386}"/>
              </a:ext>
            </a:extLst>
          </p:cNvPr>
          <p:cNvSpPr>
            <a:spLocks noGrp="1"/>
          </p:cNvSpPr>
          <p:nvPr>
            <p:ph type="dt" sz="half" idx="10"/>
          </p:nvPr>
        </p:nvSpPr>
        <p:spPr/>
        <p:txBody>
          <a:bodyPr/>
          <a:lstStyle/>
          <a:p>
            <a:fld id="{68FF8364-AEBD-4873-9244-45BEBAFDB93E}" type="datetimeFigureOut">
              <a:rPr lang="en-GB" smtClean="0"/>
              <a:t>03/10/2025</a:t>
            </a:fld>
            <a:endParaRPr lang="en-GB"/>
          </a:p>
        </p:txBody>
      </p:sp>
      <p:sp>
        <p:nvSpPr>
          <p:cNvPr id="6" name="Footer Placeholder 5">
            <a:extLst>
              <a:ext uri="{FF2B5EF4-FFF2-40B4-BE49-F238E27FC236}">
                <a16:creationId xmlns:a16="http://schemas.microsoft.com/office/drawing/2014/main" id="{0B4C4495-460A-44B5-B0A8-0E78665E3DA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CEA0C62-99CA-4D07-909F-129FE15800DF}"/>
              </a:ext>
            </a:extLst>
          </p:cNvPr>
          <p:cNvSpPr>
            <a:spLocks noGrp="1"/>
          </p:cNvSpPr>
          <p:nvPr>
            <p:ph type="sldNum" sz="quarter" idx="12"/>
          </p:nvPr>
        </p:nvSpPr>
        <p:spPr/>
        <p:txBody>
          <a:bodyPr/>
          <a:lstStyle/>
          <a:p>
            <a:fld id="{2D0ACD5D-458E-4225-9CBB-82CD39788850}" type="slidenum">
              <a:rPr lang="en-GB" smtClean="0"/>
              <a:t>‹#›</a:t>
            </a:fld>
            <a:endParaRPr lang="en-GB"/>
          </a:p>
        </p:txBody>
      </p:sp>
    </p:spTree>
    <p:extLst>
      <p:ext uri="{BB962C8B-B14F-4D97-AF65-F5344CB8AC3E}">
        <p14:creationId xmlns:p14="http://schemas.microsoft.com/office/powerpoint/2010/main" val="2669088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991B1-92CD-48FB-B43C-EF030D582A3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0DFB879-4CEB-4195-A323-C7FE05E7104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B44224D-ECCF-40A1-AB91-1BCD54347772}"/>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577CC92-48C0-4A0C-883A-8E472E3E65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8E4F821-9964-410B-95FD-755E147F9DE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DEF2EDF-A9D5-4F9D-AA83-A4788EEBC066}"/>
              </a:ext>
            </a:extLst>
          </p:cNvPr>
          <p:cNvSpPr>
            <a:spLocks noGrp="1"/>
          </p:cNvSpPr>
          <p:nvPr>
            <p:ph type="dt" sz="half" idx="10"/>
          </p:nvPr>
        </p:nvSpPr>
        <p:spPr/>
        <p:txBody>
          <a:bodyPr/>
          <a:lstStyle/>
          <a:p>
            <a:fld id="{68FF8364-AEBD-4873-9244-45BEBAFDB93E}" type="datetimeFigureOut">
              <a:rPr lang="en-GB" smtClean="0"/>
              <a:t>03/10/2025</a:t>
            </a:fld>
            <a:endParaRPr lang="en-GB"/>
          </a:p>
        </p:txBody>
      </p:sp>
      <p:sp>
        <p:nvSpPr>
          <p:cNvPr id="8" name="Footer Placeholder 7">
            <a:extLst>
              <a:ext uri="{FF2B5EF4-FFF2-40B4-BE49-F238E27FC236}">
                <a16:creationId xmlns:a16="http://schemas.microsoft.com/office/drawing/2014/main" id="{7BDE4AF9-AB4D-4DB0-8D72-85E5CD00762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5C2F94C-EB9A-4A89-AADD-28DB73F053F6}"/>
              </a:ext>
            </a:extLst>
          </p:cNvPr>
          <p:cNvSpPr>
            <a:spLocks noGrp="1"/>
          </p:cNvSpPr>
          <p:nvPr>
            <p:ph type="sldNum" sz="quarter" idx="12"/>
          </p:nvPr>
        </p:nvSpPr>
        <p:spPr/>
        <p:txBody>
          <a:bodyPr/>
          <a:lstStyle/>
          <a:p>
            <a:fld id="{2D0ACD5D-458E-4225-9CBB-82CD39788850}" type="slidenum">
              <a:rPr lang="en-GB" smtClean="0"/>
              <a:t>‹#›</a:t>
            </a:fld>
            <a:endParaRPr lang="en-GB"/>
          </a:p>
        </p:txBody>
      </p:sp>
    </p:spTree>
    <p:extLst>
      <p:ext uri="{BB962C8B-B14F-4D97-AF65-F5344CB8AC3E}">
        <p14:creationId xmlns:p14="http://schemas.microsoft.com/office/powerpoint/2010/main" val="326384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EB561-37C9-40FE-90A2-13577A9BE27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6048619-7E28-4639-A022-BB772CC5FF4D}"/>
              </a:ext>
            </a:extLst>
          </p:cNvPr>
          <p:cNvSpPr>
            <a:spLocks noGrp="1"/>
          </p:cNvSpPr>
          <p:nvPr>
            <p:ph type="dt" sz="half" idx="10"/>
          </p:nvPr>
        </p:nvSpPr>
        <p:spPr/>
        <p:txBody>
          <a:bodyPr/>
          <a:lstStyle/>
          <a:p>
            <a:fld id="{68FF8364-AEBD-4873-9244-45BEBAFDB93E}" type="datetimeFigureOut">
              <a:rPr lang="en-GB" smtClean="0"/>
              <a:t>03/10/2025</a:t>
            </a:fld>
            <a:endParaRPr lang="en-GB"/>
          </a:p>
        </p:txBody>
      </p:sp>
      <p:sp>
        <p:nvSpPr>
          <p:cNvPr id="4" name="Footer Placeholder 3">
            <a:extLst>
              <a:ext uri="{FF2B5EF4-FFF2-40B4-BE49-F238E27FC236}">
                <a16:creationId xmlns:a16="http://schemas.microsoft.com/office/drawing/2014/main" id="{73B49935-08C4-42DC-B136-3F89F562957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9B36CFD-335C-4793-82B5-F435536D03E6}"/>
              </a:ext>
            </a:extLst>
          </p:cNvPr>
          <p:cNvSpPr>
            <a:spLocks noGrp="1"/>
          </p:cNvSpPr>
          <p:nvPr>
            <p:ph type="sldNum" sz="quarter" idx="12"/>
          </p:nvPr>
        </p:nvSpPr>
        <p:spPr/>
        <p:txBody>
          <a:bodyPr/>
          <a:lstStyle/>
          <a:p>
            <a:fld id="{2D0ACD5D-458E-4225-9CBB-82CD39788850}" type="slidenum">
              <a:rPr lang="en-GB" smtClean="0"/>
              <a:t>‹#›</a:t>
            </a:fld>
            <a:endParaRPr lang="en-GB"/>
          </a:p>
        </p:txBody>
      </p:sp>
    </p:spTree>
    <p:extLst>
      <p:ext uri="{BB962C8B-B14F-4D97-AF65-F5344CB8AC3E}">
        <p14:creationId xmlns:p14="http://schemas.microsoft.com/office/powerpoint/2010/main" val="8924942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5F6237E-283E-4F7F-B5BE-1B6CE3C0DB1E}"/>
              </a:ext>
            </a:extLst>
          </p:cNvPr>
          <p:cNvSpPr>
            <a:spLocks noGrp="1"/>
          </p:cNvSpPr>
          <p:nvPr>
            <p:ph type="dt" sz="half" idx="10"/>
          </p:nvPr>
        </p:nvSpPr>
        <p:spPr/>
        <p:txBody>
          <a:bodyPr/>
          <a:lstStyle/>
          <a:p>
            <a:fld id="{68FF8364-AEBD-4873-9244-45BEBAFDB93E}" type="datetimeFigureOut">
              <a:rPr lang="en-GB" smtClean="0"/>
              <a:t>03/10/2025</a:t>
            </a:fld>
            <a:endParaRPr lang="en-GB"/>
          </a:p>
        </p:txBody>
      </p:sp>
      <p:sp>
        <p:nvSpPr>
          <p:cNvPr id="3" name="Footer Placeholder 2">
            <a:extLst>
              <a:ext uri="{FF2B5EF4-FFF2-40B4-BE49-F238E27FC236}">
                <a16:creationId xmlns:a16="http://schemas.microsoft.com/office/drawing/2014/main" id="{840E2049-61F5-46BA-8CED-F2EBF044A21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497C211-1A64-4067-AD21-DA099362CF05}"/>
              </a:ext>
            </a:extLst>
          </p:cNvPr>
          <p:cNvSpPr>
            <a:spLocks noGrp="1"/>
          </p:cNvSpPr>
          <p:nvPr>
            <p:ph type="sldNum" sz="quarter" idx="12"/>
          </p:nvPr>
        </p:nvSpPr>
        <p:spPr/>
        <p:txBody>
          <a:bodyPr/>
          <a:lstStyle/>
          <a:p>
            <a:fld id="{2D0ACD5D-458E-4225-9CBB-82CD39788850}" type="slidenum">
              <a:rPr lang="en-GB" smtClean="0"/>
              <a:t>‹#›</a:t>
            </a:fld>
            <a:endParaRPr lang="en-GB"/>
          </a:p>
        </p:txBody>
      </p:sp>
    </p:spTree>
    <p:extLst>
      <p:ext uri="{BB962C8B-B14F-4D97-AF65-F5344CB8AC3E}">
        <p14:creationId xmlns:p14="http://schemas.microsoft.com/office/powerpoint/2010/main" val="14994131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3E877-53A0-4BDE-A40A-7B4A440111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512AC31-22CE-4006-823C-5DC64F0273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F442B65-E63E-4992-95BF-202EC25F7A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CEF23E0-365C-406D-939C-D60D872E93F8}"/>
              </a:ext>
            </a:extLst>
          </p:cNvPr>
          <p:cNvSpPr>
            <a:spLocks noGrp="1"/>
          </p:cNvSpPr>
          <p:nvPr>
            <p:ph type="dt" sz="half" idx="10"/>
          </p:nvPr>
        </p:nvSpPr>
        <p:spPr/>
        <p:txBody>
          <a:bodyPr/>
          <a:lstStyle/>
          <a:p>
            <a:fld id="{68FF8364-AEBD-4873-9244-45BEBAFDB93E}" type="datetimeFigureOut">
              <a:rPr lang="en-GB" smtClean="0"/>
              <a:t>03/10/2025</a:t>
            </a:fld>
            <a:endParaRPr lang="en-GB"/>
          </a:p>
        </p:txBody>
      </p:sp>
      <p:sp>
        <p:nvSpPr>
          <p:cNvPr id="6" name="Footer Placeholder 5">
            <a:extLst>
              <a:ext uri="{FF2B5EF4-FFF2-40B4-BE49-F238E27FC236}">
                <a16:creationId xmlns:a16="http://schemas.microsoft.com/office/drawing/2014/main" id="{3EC8198D-4BC4-4D5A-B7AE-F7786102019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7889AF9-36AE-41F1-95A5-D97F45DD0AD1}"/>
              </a:ext>
            </a:extLst>
          </p:cNvPr>
          <p:cNvSpPr>
            <a:spLocks noGrp="1"/>
          </p:cNvSpPr>
          <p:nvPr>
            <p:ph type="sldNum" sz="quarter" idx="12"/>
          </p:nvPr>
        </p:nvSpPr>
        <p:spPr/>
        <p:txBody>
          <a:bodyPr/>
          <a:lstStyle/>
          <a:p>
            <a:fld id="{2D0ACD5D-458E-4225-9CBB-82CD39788850}" type="slidenum">
              <a:rPr lang="en-GB" smtClean="0"/>
              <a:t>‹#›</a:t>
            </a:fld>
            <a:endParaRPr lang="en-GB"/>
          </a:p>
        </p:txBody>
      </p:sp>
    </p:spTree>
    <p:extLst>
      <p:ext uri="{BB962C8B-B14F-4D97-AF65-F5344CB8AC3E}">
        <p14:creationId xmlns:p14="http://schemas.microsoft.com/office/powerpoint/2010/main" val="1006790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036DE-7638-4886-9E14-E524D76FEE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2634622-94F1-40D3-BB60-B39CC4CFD65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AF5FBEB-7910-4DC2-93DA-CADE8B599B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03383FB-056C-48A1-88F8-77A1BC935CBC}"/>
              </a:ext>
            </a:extLst>
          </p:cNvPr>
          <p:cNvSpPr>
            <a:spLocks noGrp="1"/>
          </p:cNvSpPr>
          <p:nvPr>
            <p:ph type="dt" sz="half" idx="10"/>
          </p:nvPr>
        </p:nvSpPr>
        <p:spPr/>
        <p:txBody>
          <a:bodyPr/>
          <a:lstStyle/>
          <a:p>
            <a:fld id="{68FF8364-AEBD-4873-9244-45BEBAFDB93E}" type="datetimeFigureOut">
              <a:rPr lang="en-GB" smtClean="0"/>
              <a:t>03/10/2025</a:t>
            </a:fld>
            <a:endParaRPr lang="en-GB"/>
          </a:p>
        </p:txBody>
      </p:sp>
      <p:sp>
        <p:nvSpPr>
          <p:cNvPr id="6" name="Footer Placeholder 5">
            <a:extLst>
              <a:ext uri="{FF2B5EF4-FFF2-40B4-BE49-F238E27FC236}">
                <a16:creationId xmlns:a16="http://schemas.microsoft.com/office/drawing/2014/main" id="{C6CF84DC-99F2-49A9-B8F6-6F947786C90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19660AC-F12D-4147-B028-B5EF3FED2E92}"/>
              </a:ext>
            </a:extLst>
          </p:cNvPr>
          <p:cNvSpPr>
            <a:spLocks noGrp="1"/>
          </p:cNvSpPr>
          <p:nvPr>
            <p:ph type="sldNum" sz="quarter" idx="12"/>
          </p:nvPr>
        </p:nvSpPr>
        <p:spPr/>
        <p:txBody>
          <a:bodyPr/>
          <a:lstStyle/>
          <a:p>
            <a:fld id="{2D0ACD5D-458E-4225-9CBB-82CD39788850}" type="slidenum">
              <a:rPr lang="en-GB" smtClean="0"/>
              <a:t>‹#›</a:t>
            </a:fld>
            <a:endParaRPr lang="en-GB"/>
          </a:p>
        </p:txBody>
      </p:sp>
    </p:spTree>
    <p:extLst>
      <p:ext uri="{BB962C8B-B14F-4D97-AF65-F5344CB8AC3E}">
        <p14:creationId xmlns:p14="http://schemas.microsoft.com/office/powerpoint/2010/main" val="40174356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alphaModFix amt="65000"/>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077F79-4EDB-4A6E-A11E-3943533D70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D2E0555-87F7-4470-88E5-802F64E862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3C2278E-D4B4-4AE2-80E7-288DB56979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FF8364-AEBD-4873-9244-45BEBAFDB93E}" type="datetimeFigureOut">
              <a:rPr lang="en-GB" smtClean="0"/>
              <a:t>03/10/2025</a:t>
            </a:fld>
            <a:endParaRPr lang="en-GB"/>
          </a:p>
        </p:txBody>
      </p:sp>
      <p:sp>
        <p:nvSpPr>
          <p:cNvPr id="5" name="Footer Placeholder 4">
            <a:extLst>
              <a:ext uri="{FF2B5EF4-FFF2-40B4-BE49-F238E27FC236}">
                <a16:creationId xmlns:a16="http://schemas.microsoft.com/office/drawing/2014/main" id="{902DA619-1C89-419A-9807-179A5F73A0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BC87801-958C-40FF-A5C8-E9D918792EF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0ACD5D-458E-4225-9CBB-82CD39788850}" type="slidenum">
              <a:rPr lang="en-GB" smtClean="0"/>
              <a:t>‹#›</a:t>
            </a:fld>
            <a:endParaRPr lang="en-GB"/>
          </a:p>
        </p:txBody>
      </p:sp>
    </p:spTree>
    <p:extLst>
      <p:ext uri="{BB962C8B-B14F-4D97-AF65-F5344CB8AC3E}">
        <p14:creationId xmlns:p14="http://schemas.microsoft.com/office/powerpoint/2010/main" val="25310912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28.png"/><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bcpcouncil.gov.uk/schools-and-learning/free-school-meals"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mailto:year1lead@lillput.coastalpartnership.co.uk"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619250" y="1714500"/>
          <a:ext cx="7334250" cy="4572000"/>
          <a:chOff x="1619250" y="1714500"/>
          <a:chExt cx="7334250" cy="4572000"/>
        </a:xfrm>
      </p:grpSpPr>
      <p:grpSp>
        <p:nvGrpSpPr>
          <p:cNvPr id="4" name="Group 3">
            <a:extLst>
              <a:ext uri="{FF2B5EF4-FFF2-40B4-BE49-F238E27FC236}">
                <a16:creationId xmlns:a16="http://schemas.microsoft.com/office/drawing/2014/main" id="{68AD03D1-2D2E-44BC-B997-24B1B06A801C}"/>
              </a:ext>
            </a:extLst>
          </p:cNvPr>
          <p:cNvGrpSpPr/>
          <p:nvPr/>
        </p:nvGrpSpPr>
        <p:grpSpPr>
          <a:xfrm>
            <a:off x="1782426" y="1074391"/>
            <a:ext cx="8856983" cy="1308050"/>
            <a:chOff x="229940" y="1192356"/>
            <a:chExt cx="8856983" cy="1308050"/>
          </a:xfrm>
        </p:grpSpPr>
        <p:sp>
          <p:nvSpPr>
            <p:cNvPr id="5" name="Text Box 2">
              <a:extLst>
                <a:ext uri="{FF2B5EF4-FFF2-40B4-BE49-F238E27FC236}">
                  <a16:creationId xmlns:a16="http://schemas.microsoft.com/office/drawing/2014/main" id="{D040D58C-051A-497A-B8C5-899158C69EBD}"/>
                </a:ext>
              </a:extLst>
            </p:cNvPr>
            <p:cNvSpPr txBox="1">
              <a:spLocks noChangeArrowheads="1"/>
            </p:cNvSpPr>
            <p:nvPr/>
          </p:nvSpPr>
          <p:spPr bwMode="auto">
            <a:xfrm>
              <a:off x="815916" y="1192356"/>
              <a:ext cx="8271007" cy="1308050"/>
            </a:xfrm>
            <a:prstGeom prst="rect">
              <a:avLst/>
            </a:prstGeom>
            <a:solidFill>
              <a:srgbClr val="FFFFFF"/>
            </a:solidFill>
            <a:ln w="9525">
              <a:solidFill>
                <a:schemeClr val="bg1"/>
              </a:solidFill>
              <a:miter lim="800000"/>
              <a:headEnd/>
              <a:tailEnd/>
            </a:ln>
          </p:spPr>
          <p:txBody>
            <a:bodyPr rot="0" vert="horz" wrap="square" lIns="91440" tIns="45720" rIns="91440" bIns="45720" anchor="t" anchorCtr="0">
              <a:spAutoFit/>
            </a:bodyPr>
            <a:lstStyle/>
            <a:p>
              <a:pPr algn="ctr"/>
              <a:r>
                <a:rPr lang="en-GB" sz="4800">
                  <a:latin typeface="Letter-join Print Plus 3" panose="02000805000000020003" pitchFamily="50" charset="0"/>
                  <a:ea typeface="Times New Roman" panose="02020603050405020304" pitchFamily="18" charset="0"/>
                </a:rPr>
                <a:t>Lilliput C of E Infant School</a:t>
              </a:r>
              <a:endParaRPr lang="en-GB" sz="2000">
                <a:latin typeface="Times New Roman" panose="02020603050405020304" pitchFamily="18" charset="0"/>
                <a:ea typeface="Times New Roman" panose="02020603050405020304" pitchFamily="18" charset="0"/>
              </a:endParaRPr>
            </a:p>
            <a:p>
              <a:pPr algn="ctr"/>
              <a:r>
                <a:rPr lang="en-GB" sz="2250">
                  <a:latin typeface="Letter-join Print Plus 3" panose="02000805000000020003" pitchFamily="50" charset="0"/>
                  <a:ea typeface="Times New Roman" panose="02020603050405020304" pitchFamily="18" charset="0"/>
                </a:rPr>
                <a:t>Loving one another, respecting one another, serving one another.</a:t>
              </a:r>
              <a:endParaRPr lang="en-GB" sz="2250">
                <a:latin typeface="Times New Roman" panose="02020603050405020304" pitchFamily="18" charset="0"/>
                <a:ea typeface="Times New Roman" panose="02020603050405020304" pitchFamily="18" charset="0"/>
              </a:endParaRPr>
            </a:p>
            <a:p>
              <a:pPr algn="ctr"/>
              <a:r>
                <a:rPr lang="en-GB" sz="800">
                  <a:solidFill>
                    <a:srgbClr val="BFBFBF"/>
                  </a:solidFill>
                  <a:latin typeface="Letter-join Print Plus 3" panose="02000805000000020003" pitchFamily="50" charset="0"/>
                  <a:ea typeface="Times New Roman" panose="02020603050405020304" pitchFamily="18" charset="0"/>
                </a:rPr>
                <a:t> </a:t>
              </a:r>
              <a:endParaRPr lang="en-GB" sz="1200">
                <a:latin typeface="Times New Roman" panose="02020603050405020304" pitchFamily="18" charset="0"/>
                <a:ea typeface="Times New Roman" panose="02020603050405020304" pitchFamily="18" charset="0"/>
              </a:endParaRPr>
            </a:p>
          </p:txBody>
        </p:sp>
        <p:pic>
          <p:nvPicPr>
            <p:cNvPr id="6" name="Picture 5">
              <a:extLst>
                <a:ext uri="{FF2B5EF4-FFF2-40B4-BE49-F238E27FC236}">
                  <a16:creationId xmlns:a16="http://schemas.microsoft.com/office/drawing/2014/main" id="{2DA695AF-75B8-4621-A03C-1DF635FDA1F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940" y="1375318"/>
              <a:ext cx="677109" cy="890869"/>
            </a:xfrm>
            <a:prstGeom prst="rect">
              <a:avLst/>
            </a:prstGeom>
            <a:noFill/>
            <a:ln>
              <a:noFill/>
            </a:ln>
          </p:spPr>
        </p:pic>
      </p:grpSp>
      <p:sp>
        <p:nvSpPr>
          <p:cNvPr id="8" name="Rectangle 7">
            <a:extLst>
              <a:ext uri="{FF2B5EF4-FFF2-40B4-BE49-F238E27FC236}">
                <a16:creationId xmlns:a16="http://schemas.microsoft.com/office/drawing/2014/main" id="{07A3C2E9-6C1F-4805-B9E3-A5191BE13839}"/>
              </a:ext>
            </a:extLst>
          </p:cNvPr>
          <p:cNvSpPr/>
          <p:nvPr/>
        </p:nvSpPr>
        <p:spPr>
          <a:xfrm>
            <a:off x="0" y="2467182"/>
            <a:ext cx="12192000" cy="4390819"/>
          </a:xfrm>
          <a:prstGeom prst="rect">
            <a:avLst/>
          </a:prstGeom>
          <a:solidFill>
            <a:srgbClr val="FFD966"/>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2567608" y="3136731"/>
            <a:ext cx="7056784" cy="2646878"/>
          </a:xfrm>
          <a:prstGeom prst="rect">
            <a:avLst/>
          </a:prstGeom>
          <a:noFill/>
        </p:spPr>
        <p:txBody>
          <a:bodyPr wrap="square" lIns="91440" tIns="45720" rIns="91440" bIns="45720" rtlCol="0">
            <a:spAutoFit/>
          </a:bodyPr>
          <a:lstStyle/>
          <a:p>
            <a:pPr algn="ctr" fontAlgn="base"/>
            <a:r>
              <a:rPr lang="en-US" sz="16600">
                <a:latin typeface="Letter-join Print Plus 3" panose="02000805000000020003" pitchFamily="50" charset="0"/>
              </a:rPr>
              <a:t>Year 1</a:t>
            </a:r>
          </a:p>
        </p:txBody>
      </p:sp>
      <p:sp>
        <p:nvSpPr>
          <p:cNvPr id="3" name="Rectangle 2">
            <a:extLst>
              <a:ext uri="{FF2B5EF4-FFF2-40B4-BE49-F238E27FC236}">
                <a16:creationId xmlns:a16="http://schemas.microsoft.com/office/drawing/2014/main" id="{309EFBB4-B4CD-4256-A6B8-9476C04BC50B}"/>
              </a:ext>
            </a:extLst>
          </p:cNvPr>
          <p:cNvSpPr/>
          <p:nvPr/>
        </p:nvSpPr>
        <p:spPr>
          <a:xfrm>
            <a:off x="0" y="1"/>
            <a:ext cx="12192000" cy="989651"/>
          </a:xfrm>
          <a:prstGeom prst="rect">
            <a:avLst/>
          </a:prstGeom>
          <a:solidFill>
            <a:srgbClr val="FFF2CC"/>
          </a:solidFill>
          <a:ln>
            <a:solidFill>
              <a:srgbClr val="FFF2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A1722C43-D598-4645-BDC0-E48E1EF2C81E}"/>
              </a:ext>
            </a:extLst>
          </p:cNvPr>
          <p:cNvSpPr txBox="1"/>
          <p:nvPr/>
        </p:nvSpPr>
        <p:spPr>
          <a:xfrm>
            <a:off x="7732895" y="202438"/>
            <a:ext cx="4301114" cy="584775"/>
          </a:xfrm>
          <a:prstGeom prst="rect">
            <a:avLst/>
          </a:prstGeom>
          <a:noFill/>
        </p:spPr>
        <p:txBody>
          <a:bodyPr wrap="none" rtlCol="0">
            <a:spAutoFit/>
          </a:bodyPr>
          <a:lstStyle/>
          <a:p>
            <a:pPr algn="ctr"/>
            <a:r>
              <a:rPr lang="en-GB" sz="3200" b="1">
                <a:latin typeface="Letter-join Print Plus 3" panose="02000805000000020003" pitchFamily="50" charset="0"/>
              </a:rPr>
              <a:t>WELCOME MEETING</a:t>
            </a:r>
            <a:endParaRPr lang="en-GB" sz="2300">
              <a:latin typeface="Letter-join Print Plus 3" panose="02000805000000020003" pitchFamily="50"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D599916-E917-4B9B-ADE7-F686E993024F}"/>
              </a:ext>
            </a:extLst>
          </p:cNvPr>
          <p:cNvSpPr txBox="1"/>
          <p:nvPr/>
        </p:nvSpPr>
        <p:spPr>
          <a:xfrm>
            <a:off x="218114" y="108786"/>
            <a:ext cx="11755772" cy="646331"/>
          </a:xfrm>
          <a:prstGeom prst="rect">
            <a:avLst/>
          </a:prstGeom>
          <a:noFill/>
        </p:spPr>
        <p:txBody>
          <a:bodyPr wrap="square">
            <a:spAutoFit/>
          </a:bodyPr>
          <a:lstStyle/>
          <a:p>
            <a:pPr algn="ctr"/>
            <a:r>
              <a:rPr lang="en-GB" sz="1800" b="1">
                <a:latin typeface="Letter-join Print Plus 3" panose="02000805000000020003" pitchFamily="50" charset="0"/>
              </a:rPr>
              <a:t>The children have book plates in their booklets so that they know the sequence of learning, the key vocabulary and ‘must have’ knowledge they will need to learn.</a:t>
            </a:r>
          </a:p>
        </p:txBody>
      </p:sp>
      <p:pic>
        <p:nvPicPr>
          <p:cNvPr id="6" name="Picture 5">
            <a:extLst>
              <a:ext uri="{FF2B5EF4-FFF2-40B4-BE49-F238E27FC236}">
                <a16:creationId xmlns:a16="http://schemas.microsoft.com/office/drawing/2014/main" id="{B30E4101-567D-40F0-B469-1FD224898D05}"/>
              </a:ext>
            </a:extLst>
          </p:cNvPr>
          <p:cNvPicPr>
            <a:picLocks noChangeAspect="1"/>
          </p:cNvPicPr>
          <p:nvPr/>
        </p:nvPicPr>
        <p:blipFill>
          <a:blip r:embed="rId2"/>
          <a:stretch>
            <a:fillRect/>
          </a:stretch>
        </p:blipFill>
        <p:spPr>
          <a:xfrm>
            <a:off x="2229419" y="1217709"/>
            <a:ext cx="7733162" cy="53844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8533573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28A788C-EDA0-4AC4-A29E-32D3AE970734}"/>
              </a:ext>
            </a:extLst>
          </p:cNvPr>
          <p:cNvSpPr txBox="1"/>
          <p:nvPr/>
        </p:nvSpPr>
        <p:spPr>
          <a:xfrm>
            <a:off x="270213" y="1655567"/>
            <a:ext cx="1860884" cy="4524315"/>
          </a:xfrm>
          <a:prstGeom prst="rect">
            <a:avLst/>
          </a:prstGeom>
          <a:noFill/>
        </p:spPr>
        <p:txBody>
          <a:bodyPr wrap="square" rtlCol="0">
            <a:spAutoFit/>
          </a:bodyPr>
          <a:lstStyle/>
          <a:p>
            <a:pPr algn="ctr"/>
            <a:r>
              <a:rPr lang="en-GB">
                <a:latin typeface="Letter-join Print Plus 3" panose="02000805000000020003" pitchFamily="50" charset="0"/>
              </a:rPr>
              <a:t>PE days for Year 1 are Monday and Friday.</a:t>
            </a:r>
          </a:p>
          <a:p>
            <a:pPr algn="ctr"/>
            <a:endParaRPr lang="en-GB">
              <a:latin typeface="Letter-join Print Plus 3" panose="02000805000000020003" pitchFamily="50" charset="0"/>
            </a:endParaRPr>
          </a:p>
          <a:p>
            <a:pPr algn="ctr"/>
            <a:r>
              <a:rPr lang="en-GB">
                <a:latin typeface="Letter-join Print Plus 3" panose="02000805000000020003" pitchFamily="50" charset="0"/>
              </a:rPr>
              <a:t>.</a:t>
            </a:r>
          </a:p>
          <a:p>
            <a:pPr algn="ctr"/>
            <a:endParaRPr lang="en-GB">
              <a:latin typeface="Letter-join Print Plus 3" panose="02000805000000020003" pitchFamily="50" charset="0"/>
            </a:endParaRPr>
          </a:p>
          <a:p>
            <a:pPr algn="ctr"/>
            <a:r>
              <a:rPr lang="en-GB">
                <a:latin typeface="Letter-join Print Plus 3" panose="02000805000000020003" pitchFamily="50" charset="0"/>
              </a:rPr>
              <a:t>Core subjects - morning</a:t>
            </a:r>
          </a:p>
          <a:p>
            <a:pPr algn="ctr"/>
            <a:endParaRPr lang="en-GB">
              <a:latin typeface="Letter-join Print Plus 3" panose="02000805000000020003" pitchFamily="50" charset="0"/>
            </a:endParaRPr>
          </a:p>
          <a:p>
            <a:pPr algn="ctr"/>
            <a:r>
              <a:rPr lang="en-GB">
                <a:latin typeface="Letter-join Print Plus 3" panose="02000805000000020003" pitchFamily="50" charset="0"/>
              </a:rPr>
              <a:t>PPA – Thursday PM</a:t>
            </a:r>
          </a:p>
          <a:p>
            <a:pPr algn="ctr"/>
            <a:endParaRPr lang="en-GB">
              <a:latin typeface="Letter-join Print Plus 3" panose="02000805000000020003" pitchFamily="50" charset="0"/>
            </a:endParaRPr>
          </a:p>
          <a:p>
            <a:pPr algn="ctr"/>
            <a:r>
              <a:rPr lang="en-GB">
                <a:latin typeface="Letter-join Print Plus 3" panose="02000805000000020003" pitchFamily="50" charset="0"/>
              </a:rPr>
              <a:t>Daily Worship and Stars</a:t>
            </a:r>
          </a:p>
          <a:p>
            <a:pPr algn="ctr"/>
            <a:endParaRPr lang="en-GB">
              <a:latin typeface="Letter-join Print Plus 3" panose="02000805000000020003" pitchFamily="50" charset="0"/>
            </a:endParaRPr>
          </a:p>
          <a:p>
            <a:pPr algn="ctr"/>
            <a:r>
              <a:rPr lang="en-GB">
                <a:latin typeface="Letter-join Print Plus 3" panose="02000805000000020003" pitchFamily="50" charset="0"/>
              </a:rPr>
              <a:t>Class worship</a:t>
            </a:r>
          </a:p>
        </p:txBody>
      </p:sp>
      <p:sp>
        <p:nvSpPr>
          <p:cNvPr id="7" name="TextBox 6">
            <a:extLst>
              <a:ext uri="{FF2B5EF4-FFF2-40B4-BE49-F238E27FC236}">
                <a16:creationId xmlns:a16="http://schemas.microsoft.com/office/drawing/2014/main" id="{CDF8F044-98F0-4C2B-BC62-2ABA1EBC425B}"/>
              </a:ext>
            </a:extLst>
          </p:cNvPr>
          <p:cNvSpPr txBox="1"/>
          <p:nvPr/>
        </p:nvSpPr>
        <p:spPr>
          <a:xfrm>
            <a:off x="5899558" y="184449"/>
            <a:ext cx="6094602" cy="584775"/>
          </a:xfrm>
          <a:prstGeom prst="rect">
            <a:avLst/>
          </a:prstGeom>
          <a:noFill/>
        </p:spPr>
        <p:txBody>
          <a:bodyPr wrap="square">
            <a:spAutoFit/>
          </a:bodyPr>
          <a:lstStyle/>
          <a:p>
            <a:pPr algn="r"/>
            <a:r>
              <a:rPr lang="en-GB" sz="3200" b="1">
                <a:latin typeface="Letter-join Print Plus 3" panose="02000805000000020003" pitchFamily="50" charset="0"/>
              </a:rPr>
              <a:t>A typical weekly timetable</a:t>
            </a:r>
          </a:p>
        </p:txBody>
      </p:sp>
      <p:pic>
        <p:nvPicPr>
          <p:cNvPr id="10" name="Picture 9">
            <a:extLst>
              <a:ext uri="{FF2B5EF4-FFF2-40B4-BE49-F238E27FC236}">
                <a16:creationId xmlns:a16="http://schemas.microsoft.com/office/drawing/2014/main" id="{430CEE5A-20D9-082D-3475-65D6C6EA5227}"/>
              </a:ext>
            </a:extLst>
          </p:cNvPr>
          <p:cNvPicPr>
            <a:picLocks noChangeAspect="1"/>
          </p:cNvPicPr>
          <p:nvPr/>
        </p:nvPicPr>
        <p:blipFill>
          <a:blip r:embed="rId2"/>
          <a:stretch>
            <a:fillRect/>
          </a:stretch>
        </p:blipFill>
        <p:spPr>
          <a:xfrm>
            <a:off x="3860800" y="1320799"/>
            <a:ext cx="7067949" cy="5352751"/>
          </a:xfrm>
          <a:prstGeom prst="rect">
            <a:avLst/>
          </a:prstGeom>
        </p:spPr>
      </p:pic>
    </p:spTree>
    <p:extLst>
      <p:ext uri="{BB962C8B-B14F-4D97-AF65-F5344CB8AC3E}">
        <p14:creationId xmlns:p14="http://schemas.microsoft.com/office/powerpoint/2010/main" val="30911020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A640A0B-8897-4ECB-A8EF-66A6951BC44A}"/>
              </a:ext>
            </a:extLst>
          </p:cNvPr>
          <p:cNvSpPr txBox="1"/>
          <p:nvPr/>
        </p:nvSpPr>
        <p:spPr>
          <a:xfrm>
            <a:off x="555771" y="1320427"/>
            <a:ext cx="11423708" cy="5262979"/>
          </a:xfrm>
          <a:prstGeom prst="rect">
            <a:avLst/>
          </a:prstGeom>
          <a:noFill/>
        </p:spPr>
        <p:txBody>
          <a:bodyPr wrap="square">
            <a:spAutoFit/>
          </a:bodyPr>
          <a:lstStyle/>
          <a:p>
            <a:pPr>
              <a:defRPr/>
            </a:pPr>
            <a:r>
              <a:rPr lang="en-GB" altLang="en-US" sz="2800" b="1" u="sng">
                <a:latin typeface="Letter-join Print Plus 3" panose="02000805000000020003" pitchFamily="50" charset="0"/>
              </a:rPr>
              <a:t>Dick Whittington at The Lighthouse Poole </a:t>
            </a:r>
            <a:r>
              <a:rPr lang="en-GB" altLang="en-US" sz="2800">
                <a:latin typeface="Letter-join Print Plus 3" panose="02000805000000020003" pitchFamily="50" charset="0"/>
              </a:rPr>
              <a:t>(approx. £25)</a:t>
            </a:r>
            <a:br>
              <a:rPr lang="en-GB" altLang="en-US" sz="2800">
                <a:latin typeface="Letter-join Print Plus 3" panose="02000805000000020003" pitchFamily="50" charset="0"/>
              </a:rPr>
            </a:br>
            <a:r>
              <a:rPr lang="en-GB" altLang="en-US" sz="2800">
                <a:latin typeface="Letter-join Print Plus 3" panose="02000805000000020003" pitchFamily="50" charset="0"/>
              </a:rPr>
              <a:t>All Classes – Tuesday 16</a:t>
            </a:r>
            <a:r>
              <a:rPr lang="en-GB" altLang="en-US" sz="2800" baseline="30000">
                <a:latin typeface="Letter-join Print Plus 3" panose="02000805000000020003" pitchFamily="50" charset="0"/>
              </a:rPr>
              <a:t>th</a:t>
            </a:r>
            <a:r>
              <a:rPr lang="en-GB" altLang="en-US" sz="2800">
                <a:latin typeface="Letter-join Print Plus 3" panose="02000805000000020003" pitchFamily="50" charset="0"/>
              </a:rPr>
              <a:t> December</a:t>
            </a:r>
          </a:p>
          <a:p>
            <a:pPr>
              <a:defRPr/>
            </a:pPr>
            <a:endParaRPr lang="en-GB" altLang="en-US" sz="2800">
              <a:latin typeface="Letter-join Print Plus 3" panose="02000805000000020003" pitchFamily="50" charset="0"/>
            </a:endParaRPr>
          </a:p>
          <a:p>
            <a:pPr>
              <a:defRPr/>
            </a:pPr>
            <a:r>
              <a:rPr lang="en-GB" altLang="en-US" sz="2800" b="1" u="sng">
                <a:latin typeface="Letter-join Print Plus 3" panose="02000805000000020003" pitchFamily="50" charset="0"/>
              </a:rPr>
              <a:t>Museum of East Dorset </a:t>
            </a:r>
            <a:r>
              <a:rPr lang="en-GB" altLang="en-US" sz="2800">
                <a:latin typeface="Letter-join Print Plus 3" panose="02000805000000020003" pitchFamily="50" charset="0"/>
              </a:rPr>
              <a:t>(Approx. £15)</a:t>
            </a:r>
            <a:br>
              <a:rPr lang="en-GB" altLang="en-US" sz="2800">
                <a:latin typeface="Letter-join Print Plus 3" panose="02000805000000020003" pitchFamily="50" charset="0"/>
              </a:rPr>
            </a:br>
            <a:r>
              <a:rPr lang="en-GB" altLang="en-US" sz="2800">
                <a:latin typeface="Letter-join Print Plus 3" panose="02000805000000020003" pitchFamily="50" charset="0"/>
              </a:rPr>
              <a:t>Butterflies – Tuesday 3</a:t>
            </a:r>
            <a:r>
              <a:rPr lang="en-GB" altLang="en-US" sz="2800" baseline="30000">
                <a:latin typeface="Letter-join Print Plus 3" panose="02000805000000020003" pitchFamily="50" charset="0"/>
              </a:rPr>
              <a:t>rd</a:t>
            </a:r>
            <a:r>
              <a:rPr lang="en-GB" altLang="en-US" sz="2800">
                <a:latin typeface="Letter-join Print Plus 3" panose="02000805000000020003" pitchFamily="50" charset="0"/>
              </a:rPr>
              <a:t> February </a:t>
            </a:r>
            <a:br>
              <a:rPr lang="en-GB" altLang="en-US" sz="2800">
                <a:latin typeface="Letter-join Print Plus 3" panose="02000805000000020003" pitchFamily="50" charset="0"/>
              </a:rPr>
            </a:br>
            <a:r>
              <a:rPr lang="en-GB" altLang="en-US" sz="2800">
                <a:latin typeface="Letter-join Print Plus 3" panose="02000805000000020003" pitchFamily="50" charset="0"/>
              </a:rPr>
              <a:t>Grasshoppers – Thursday 5</a:t>
            </a:r>
            <a:r>
              <a:rPr lang="en-GB" altLang="en-US" sz="2800" baseline="30000">
                <a:latin typeface="Letter-join Print Plus 3" panose="02000805000000020003" pitchFamily="50" charset="0"/>
              </a:rPr>
              <a:t>th</a:t>
            </a:r>
            <a:r>
              <a:rPr lang="en-GB" altLang="en-US" sz="2800">
                <a:latin typeface="Letter-join Print Plus 3" panose="02000805000000020003" pitchFamily="50" charset="0"/>
              </a:rPr>
              <a:t> February</a:t>
            </a:r>
          </a:p>
          <a:p>
            <a:pPr>
              <a:defRPr/>
            </a:pPr>
            <a:r>
              <a:rPr lang="en-GB" altLang="en-US" sz="2800">
                <a:latin typeface="Letter-join Print Plus 3" panose="02000805000000020003" pitchFamily="50" charset="0"/>
              </a:rPr>
              <a:t>Dragonflies – Tuesday 10</a:t>
            </a:r>
            <a:r>
              <a:rPr lang="en-GB" altLang="en-US" sz="2800" baseline="30000">
                <a:latin typeface="Letter-join Print Plus 3" panose="02000805000000020003" pitchFamily="50" charset="0"/>
              </a:rPr>
              <a:t>th</a:t>
            </a:r>
            <a:r>
              <a:rPr lang="en-GB" altLang="en-US" sz="2800">
                <a:latin typeface="Letter-join Print Plus 3" panose="02000805000000020003" pitchFamily="50" charset="0"/>
              </a:rPr>
              <a:t> February</a:t>
            </a:r>
            <a:br>
              <a:rPr lang="en-GB" altLang="en-US" sz="2800">
                <a:latin typeface="Letter-join Print Plus 3" panose="02000805000000020003" pitchFamily="50" charset="0"/>
              </a:rPr>
            </a:br>
            <a:r>
              <a:rPr lang="en-GB" altLang="en-US" sz="2800">
                <a:latin typeface="Letter-join Print Plus 3" panose="02000805000000020003" pitchFamily="50" charset="0"/>
              </a:rPr>
              <a:t>Fireflies – Wednesday 11</a:t>
            </a:r>
            <a:r>
              <a:rPr lang="en-GB" altLang="en-US" sz="2800" baseline="30000">
                <a:latin typeface="Letter-join Print Plus 3" panose="02000805000000020003" pitchFamily="50" charset="0"/>
              </a:rPr>
              <a:t>th</a:t>
            </a:r>
            <a:r>
              <a:rPr lang="en-GB" altLang="en-US" sz="2800">
                <a:latin typeface="Letter-join Print Plus 3" panose="02000805000000020003" pitchFamily="50" charset="0"/>
              </a:rPr>
              <a:t> February</a:t>
            </a:r>
          </a:p>
          <a:p>
            <a:pPr>
              <a:defRPr/>
            </a:pPr>
            <a:endParaRPr lang="en-GB" altLang="en-US" sz="2800" b="1" u="sng">
              <a:latin typeface="Letter-join Print Plus 3" panose="02000805000000020003" pitchFamily="50" charset="0"/>
            </a:endParaRPr>
          </a:p>
          <a:p>
            <a:pPr>
              <a:defRPr/>
            </a:pPr>
            <a:r>
              <a:rPr lang="en-GB" altLang="en-US" sz="2800" b="1" u="sng">
                <a:latin typeface="Letter-join Print Plus 3" panose="02000805000000020003" pitchFamily="50" charset="0"/>
              </a:rPr>
              <a:t>Farmer Palmers </a:t>
            </a:r>
            <a:r>
              <a:rPr lang="en-GB" altLang="en-US" sz="2800">
                <a:latin typeface="Letter-join Print Plus 3" panose="02000805000000020003" pitchFamily="50" charset="0"/>
              </a:rPr>
              <a:t>(Approx. £18)</a:t>
            </a:r>
            <a:br>
              <a:rPr lang="en-GB" altLang="en-US" sz="2800">
                <a:latin typeface="Letter-join Print Plus 3" panose="02000805000000020003" pitchFamily="50" charset="0"/>
              </a:rPr>
            </a:br>
            <a:r>
              <a:rPr lang="en-GB" altLang="en-US" sz="2800">
                <a:latin typeface="Letter-join Print Plus 3" panose="02000805000000020003" pitchFamily="50" charset="0"/>
              </a:rPr>
              <a:t>Butterflies and Grasshoppers Tuesday 30</a:t>
            </a:r>
            <a:r>
              <a:rPr lang="en-GB" altLang="en-US" sz="2800" baseline="30000">
                <a:latin typeface="Letter-join Print Plus 3" panose="02000805000000020003" pitchFamily="50" charset="0"/>
              </a:rPr>
              <a:t>th</a:t>
            </a:r>
            <a:r>
              <a:rPr lang="en-GB" altLang="en-US" sz="2800">
                <a:latin typeface="Letter-join Print Plus 3" panose="02000805000000020003" pitchFamily="50" charset="0"/>
              </a:rPr>
              <a:t> June </a:t>
            </a:r>
          </a:p>
          <a:p>
            <a:pPr>
              <a:defRPr/>
            </a:pPr>
            <a:r>
              <a:rPr lang="en-GB" altLang="en-US" sz="2800">
                <a:latin typeface="Letter-join Print Plus 3" panose="02000805000000020003" pitchFamily="50" charset="0"/>
              </a:rPr>
              <a:t>Dragonflies and Fireflies Wednesday 1</a:t>
            </a:r>
            <a:r>
              <a:rPr lang="en-GB" altLang="en-US" sz="2800" baseline="30000">
                <a:latin typeface="Letter-join Print Plus 3" panose="02000805000000020003" pitchFamily="50" charset="0"/>
              </a:rPr>
              <a:t>st</a:t>
            </a:r>
            <a:r>
              <a:rPr lang="en-GB" altLang="en-US" sz="2800">
                <a:latin typeface="Letter-join Print Plus 3" panose="02000805000000020003" pitchFamily="50" charset="0"/>
              </a:rPr>
              <a:t> July </a:t>
            </a:r>
          </a:p>
        </p:txBody>
      </p:sp>
      <p:sp>
        <p:nvSpPr>
          <p:cNvPr id="7" name="TextBox 6">
            <a:extLst>
              <a:ext uri="{FF2B5EF4-FFF2-40B4-BE49-F238E27FC236}">
                <a16:creationId xmlns:a16="http://schemas.microsoft.com/office/drawing/2014/main" id="{BC97A5F3-4E2D-4D0D-9AE0-5E32D80EBD2D}"/>
              </a:ext>
            </a:extLst>
          </p:cNvPr>
          <p:cNvSpPr txBox="1"/>
          <p:nvPr/>
        </p:nvSpPr>
        <p:spPr>
          <a:xfrm>
            <a:off x="7879361" y="185147"/>
            <a:ext cx="6094602" cy="584775"/>
          </a:xfrm>
          <a:prstGeom prst="rect">
            <a:avLst/>
          </a:prstGeom>
          <a:noFill/>
        </p:spPr>
        <p:txBody>
          <a:bodyPr wrap="square">
            <a:spAutoFit/>
          </a:bodyPr>
          <a:lstStyle/>
          <a:p>
            <a:pPr algn="ctr"/>
            <a:r>
              <a:rPr lang="en-GB" sz="3200" b="1">
                <a:latin typeface="Twinkl Light" pitchFamily="2" charset="0"/>
              </a:rPr>
              <a:t> </a:t>
            </a:r>
            <a:r>
              <a:rPr lang="en-GB" sz="3200" b="1">
                <a:latin typeface="Letter-join Print Plus 3" panose="02000805000000020003" pitchFamily="50" charset="0"/>
              </a:rPr>
              <a:t>Trips</a:t>
            </a:r>
          </a:p>
        </p:txBody>
      </p:sp>
    </p:spTree>
    <p:extLst>
      <p:ext uri="{BB962C8B-B14F-4D97-AF65-F5344CB8AC3E}">
        <p14:creationId xmlns:p14="http://schemas.microsoft.com/office/powerpoint/2010/main" val="5475795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Content Placeholder 2">
            <a:extLst>
              <a:ext uri="{FF2B5EF4-FFF2-40B4-BE49-F238E27FC236}">
                <a16:creationId xmlns:a16="http://schemas.microsoft.com/office/drawing/2014/main" id="{D246F91A-42BE-491F-8309-DE5DBD632BEB}"/>
              </a:ext>
            </a:extLst>
          </p:cNvPr>
          <p:cNvSpPr>
            <a:spLocks noGrp="1"/>
          </p:cNvSpPr>
          <p:nvPr>
            <p:ph idx="1"/>
          </p:nvPr>
        </p:nvSpPr>
        <p:spPr>
          <a:xfrm>
            <a:off x="210729" y="2019637"/>
            <a:ext cx="11315290" cy="4102100"/>
          </a:xfrm>
        </p:spPr>
        <p:txBody>
          <a:bodyPr>
            <a:noAutofit/>
          </a:bodyPr>
          <a:lstStyle/>
          <a:p>
            <a:pPr marL="0" indent="0">
              <a:buNone/>
              <a:defRPr/>
            </a:pPr>
            <a:r>
              <a:rPr lang="en-GB" altLang="en-US" sz="2400">
                <a:latin typeface="Letter-join Print Plus 3" panose="02000805000000020003" pitchFamily="50" charset="0"/>
              </a:rPr>
              <a:t>Class assemblies </a:t>
            </a:r>
          </a:p>
          <a:p>
            <a:pPr marL="0" indent="0">
              <a:buNone/>
              <a:defRPr/>
            </a:pPr>
            <a:r>
              <a:rPr lang="en-GB" altLang="en-US" sz="2400">
                <a:latin typeface="Letter-join Print Plus 3" panose="02000805000000020003" pitchFamily="50" charset="0"/>
              </a:rPr>
              <a:t>Details are on the yearly diary dates but all start at 2.30pm in the school hall. The exact class dates will be out soon! </a:t>
            </a:r>
          </a:p>
          <a:p>
            <a:pPr marL="0" indent="0">
              <a:buNone/>
              <a:defRPr/>
            </a:pPr>
            <a:endParaRPr lang="en-GB" altLang="en-US" sz="2400">
              <a:latin typeface="Letter-join Print Plus 3" panose="02000805000000020003" pitchFamily="50" charset="0"/>
            </a:endParaRPr>
          </a:p>
          <a:p>
            <a:pPr marL="0" indent="0">
              <a:buNone/>
              <a:defRPr/>
            </a:pPr>
            <a:r>
              <a:rPr lang="en-GB" altLang="en-US" sz="2400">
                <a:latin typeface="Letter-join Print Plus 3" panose="02000805000000020003" pitchFamily="50" charset="0"/>
              </a:rPr>
              <a:t>There will also be a Nativity Play performed by Year 1 in the hall to parents and a Christmas service at the Church, dates for these are on the school calendar and key dates sheet.  </a:t>
            </a:r>
          </a:p>
          <a:p>
            <a:pPr>
              <a:defRPr/>
            </a:pPr>
            <a:endParaRPr lang="en-GB" altLang="en-US" sz="2400">
              <a:latin typeface="Letter-join Print Plus 3" panose="02000805000000020003" pitchFamily="50" charset="0"/>
            </a:endParaRPr>
          </a:p>
        </p:txBody>
      </p:sp>
      <p:sp>
        <p:nvSpPr>
          <p:cNvPr id="5" name="TextBox 4">
            <a:extLst>
              <a:ext uri="{FF2B5EF4-FFF2-40B4-BE49-F238E27FC236}">
                <a16:creationId xmlns:a16="http://schemas.microsoft.com/office/drawing/2014/main" id="{92D9E929-2EC0-443A-8F32-21C474205594}"/>
              </a:ext>
            </a:extLst>
          </p:cNvPr>
          <p:cNvSpPr txBox="1"/>
          <p:nvPr/>
        </p:nvSpPr>
        <p:spPr>
          <a:xfrm>
            <a:off x="7731808" y="151488"/>
            <a:ext cx="6097424" cy="584775"/>
          </a:xfrm>
          <a:prstGeom prst="rect">
            <a:avLst/>
          </a:prstGeom>
          <a:noFill/>
        </p:spPr>
        <p:txBody>
          <a:bodyPr wrap="square">
            <a:spAutoFit/>
          </a:bodyPr>
          <a:lstStyle/>
          <a:p>
            <a:pPr algn="ctr"/>
            <a:r>
              <a:rPr lang="en-GB" sz="3200" b="1">
                <a:latin typeface="Letter-join Print Plus 3" panose="02000805000000020003" pitchFamily="50" charset="0"/>
              </a:rPr>
              <a:t> Performances</a:t>
            </a:r>
          </a:p>
        </p:txBody>
      </p:sp>
    </p:spTree>
    <p:extLst>
      <p:ext uri="{BB962C8B-B14F-4D97-AF65-F5344CB8AC3E}">
        <p14:creationId xmlns:p14="http://schemas.microsoft.com/office/powerpoint/2010/main" val="25541937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7539" name="Rectangle 3">
            <a:extLst>
              <a:ext uri="{FF2B5EF4-FFF2-40B4-BE49-F238E27FC236}">
                <a16:creationId xmlns:a16="http://schemas.microsoft.com/office/drawing/2014/main" id="{D5DA1777-2B49-41C8-B2EC-0743F425F935}"/>
              </a:ext>
            </a:extLst>
          </p:cNvPr>
          <p:cNvSpPr>
            <a:spLocks noGrp="1" noChangeArrowheads="1"/>
          </p:cNvSpPr>
          <p:nvPr>
            <p:ph idx="1"/>
          </p:nvPr>
        </p:nvSpPr>
        <p:spPr>
          <a:xfrm>
            <a:off x="648912" y="1165915"/>
            <a:ext cx="10894176" cy="4389437"/>
          </a:xfrm>
        </p:spPr>
        <p:txBody>
          <a:bodyPr>
            <a:noAutofit/>
          </a:bodyPr>
          <a:lstStyle/>
          <a:p>
            <a:pPr marL="640080" lvl="1" indent="-246888">
              <a:buFont typeface="Wingdings 2"/>
              <a:buChar char=""/>
              <a:defRPr/>
            </a:pPr>
            <a:endParaRPr lang="en-GB" sz="2800">
              <a:latin typeface="Letter-join Print Plus 3" panose="02000805000000020003" pitchFamily="50" charset="0"/>
            </a:endParaRPr>
          </a:p>
          <a:p>
            <a:pPr marL="640080" lvl="1" indent="-246888">
              <a:buFont typeface="Wingdings 2"/>
              <a:buChar char=""/>
              <a:defRPr/>
            </a:pPr>
            <a:r>
              <a:rPr lang="en-GB" sz="2800">
                <a:latin typeface="Letter-join Print Plus 3" panose="02000805000000020003" pitchFamily="50" charset="0"/>
              </a:rPr>
              <a:t>Highlighting – pink (for positives), green (areas of improvement) and blue (for challenge). </a:t>
            </a:r>
          </a:p>
          <a:p>
            <a:pPr marL="640080" lvl="1" indent="-246888">
              <a:buFont typeface="Wingdings 2"/>
              <a:buChar char=""/>
              <a:defRPr/>
            </a:pPr>
            <a:r>
              <a:rPr lang="en-GB" sz="2800">
                <a:latin typeface="Letter-join Print Plus 3" panose="02000805000000020003" pitchFamily="50" charset="0"/>
              </a:rPr>
              <a:t>Green highlighted spellings and number reversals will be practised three times on the lines.</a:t>
            </a:r>
            <a:endParaRPr lang="en-GB" sz="2800">
              <a:latin typeface="Letter-join Print Plus 3" panose="02000805000000020003" pitchFamily="50" charset="0"/>
              <a:sym typeface="Wingdings" pitchFamily="2" charset="2"/>
            </a:endParaRPr>
          </a:p>
          <a:p>
            <a:pPr marL="640080" lvl="1" indent="-246888">
              <a:buFont typeface="Wingdings 2"/>
              <a:buChar char=""/>
              <a:defRPr/>
            </a:pPr>
            <a:r>
              <a:rPr lang="en-GB" sz="2800">
                <a:latin typeface="Letter-join Print Plus 3" panose="02000805000000020003" pitchFamily="50" charset="0"/>
                <a:sym typeface="Webdings" pitchFamily="18" charset="2"/>
              </a:rPr>
              <a:t>All work is presumed to be independently completed unless marked with T (Teacher assisted) or TA (Teaching Assistant assisted).</a:t>
            </a:r>
          </a:p>
          <a:p>
            <a:pPr marL="393192" lvl="1" indent="0">
              <a:buNone/>
              <a:defRPr/>
            </a:pPr>
            <a:r>
              <a:rPr lang="en-GB" sz="2800" u="sng">
                <a:latin typeface="Letter-join Print Plus 3" panose="02000805000000020003" pitchFamily="50" charset="0"/>
                <a:sym typeface="Webdings" pitchFamily="18" charset="2"/>
              </a:rPr>
              <a:t>Assessment</a:t>
            </a:r>
            <a:endParaRPr lang="en-GB" sz="2800">
              <a:latin typeface="Letter-join Print Plus 3" panose="02000805000000020003" pitchFamily="50" charset="0"/>
              <a:sym typeface="Webdings" pitchFamily="18" charset="2"/>
            </a:endParaRPr>
          </a:p>
          <a:p>
            <a:pPr marL="640080" lvl="1" indent="-246888">
              <a:buFont typeface="Wingdings 2"/>
              <a:buChar char=""/>
              <a:defRPr/>
            </a:pPr>
            <a:r>
              <a:rPr lang="en-GB" sz="2800">
                <a:latin typeface="Letter-join Print Plus 3" panose="02000805000000020003" pitchFamily="50" charset="0"/>
                <a:sym typeface="Webdings" pitchFamily="18" charset="2"/>
              </a:rPr>
              <a:t>Year 1 phonics screening – June</a:t>
            </a:r>
          </a:p>
          <a:p>
            <a:pPr marL="640080" lvl="1" indent="-246888">
              <a:buFont typeface="Wingdings 2"/>
              <a:buChar char=""/>
              <a:defRPr/>
            </a:pPr>
            <a:r>
              <a:rPr lang="en-GB" sz="2800">
                <a:latin typeface="Letter-join Print Plus 3" panose="02000805000000020003" pitchFamily="50" charset="0"/>
              </a:rPr>
              <a:t>We will discuss your child’s progress and next steps during parents evenings and in their annual report.</a:t>
            </a:r>
          </a:p>
        </p:txBody>
      </p:sp>
      <p:sp>
        <p:nvSpPr>
          <p:cNvPr id="9" name="TextBox 8">
            <a:extLst>
              <a:ext uri="{FF2B5EF4-FFF2-40B4-BE49-F238E27FC236}">
                <a16:creationId xmlns:a16="http://schemas.microsoft.com/office/drawing/2014/main" id="{42EDB663-7F03-4C7F-967B-AFFDB497A965}"/>
              </a:ext>
            </a:extLst>
          </p:cNvPr>
          <p:cNvSpPr txBox="1"/>
          <p:nvPr/>
        </p:nvSpPr>
        <p:spPr>
          <a:xfrm>
            <a:off x="6565894" y="167812"/>
            <a:ext cx="6094602" cy="584775"/>
          </a:xfrm>
          <a:prstGeom prst="rect">
            <a:avLst/>
          </a:prstGeom>
          <a:noFill/>
        </p:spPr>
        <p:txBody>
          <a:bodyPr wrap="square">
            <a:spAutoFit/>
          </a:bodyPr>
          <a:lstStyle/>
          <a:p>
            <a:pPr algn="ctr"/>
            <a:r>
              <a:rPr lang="en-GB" sz="3200" b="1">
                <a:latin typeface="Letter-join Print Plus 3" panose="02000805000000020003" pitchFamily="50" charset="0"/>
              </a:rPr>
              <a:t> Assessment and Marking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a:extLst>
              <a:ext uri="{FF2B5EF4-FFF2-40B4-BE49-F238E27FC236}">
                <a16:creationId xmlns:a16="http://schemas.microsoft.com/office/drawing/2014/main" id="{27E64DC1-8F17-49B7-A497-1C450827E266}"/>
              </a:ext>
            </a:extLst>
          </p:cNvPr>
          <p:cNvSpPr>
            <a:spLocks noGrp="1" noChangeArrowheads="1"/>
          </p:cNvSpPr>
          <p:nvPr>
            <p:ph idx="1"/>
          </p:nvPr>
        </p:nvSpPr>
        <p:spPr>
          <a:xfrm>
            <a:off x="504659" y="1204627"/>
            <a:ext cx="8610600" cy="5410200"/>
          </a:xfrm>
        </p:spPr>
        <p:txBody>
          <a:bodyPr>
            <a:normAutofit/>
          </a:bodyPr>
          <a:lstStyle/>
          <a:p>
            <a:pPr marL="0" indent="0">
              <a:buClr>
                <a:schemeClr val="accent3"/>
              </a:buClr>
              <a:buNone/>
              <a:defRPr/>
            </a:pPr>
            <a:r>
              <a:rPr lang="en-GB" sz="2400">
                <a:latin typeface="Letter-join Print Plus 3" panose="02000805000000020003" pitchFamily="50" charset="0"/>
                <a:cs typeface="Calibri Light" panose="020F0302020204030204" pitchFamily="34" charset="0"/>
              </a:rPr>
              <a:t>We follow a Concrete Pictorial Abstract approach to teaching Maths and have a wide variety of manipulatives available for the children to use. </a:t>
            </a:r>
          </a:p>
          <a:p>
            <a:pPr marL="0" indent="0">
              <a:buClr>
                <a:schemeClr val="accent3"/>
              </a:buClr>
              <a:buNone/>
              <a:defRPr/>
            </a:pPr>
            <a:endParaRPr lang="en-GB" sz="2400">
              <a:latin typeface="Letter-join Print Plus 3" panose="02000805000000020003" pitchFamily="50" charset="0"/>
              <a:cs typeface="Calibri Light" panose="020F0302020204030204" pitchFamily="34" charset="0"/>
            </a:endParaRPr>
          </a:p>
          <a:p>
            <a:pPr marL="274320" indent="-274320">
              <a:buClr>
                <a:schemeClr val="accent3"/>
              </a:buClr>
              <a:buFont typeface="Wingdings 2"/>
              <a:buChar char=""/>
              <a:defRPr/>
            </a:pPr>
            <a:r>
              <a:rPr lang="en-GB" sz="2400">
                <a:latin typeface="Letter-join Print Plus 3" panose="02000805000000020003" pitchFamily="50" charset="0"/>
                <a:cs typeface="Calibri Light" panose="020F0302020204030204" pitchFamily="34" charset="0"/>
              </a:rPr>
              <a:t>Number and Place Value (within 10 </a:t>
            </a:r>
            <a:r>
              <a:rPr lang="en-GB" sz="2400">
                <a:latin typeface="Letter-join Print Plus 3" panose="02000805000000020003" pitchFamily="50" charset="0"/>
                <a:cs typeface="Calibri Light" panose="020F0302020204030204" pitchFamily="34" charset="0"/>
                <a:sym typeface="Wingdings" panose="05000000000000000000" pitchFamily="2" charset="2"/>
              </a:rPr>
              <a:t> 20  50  100)</a:t>
            </a:r>
            <a:endParaRPr lang="en-GB" sz="2400">
              <a:latin typeface="Letter-join Print Plus 3" panose="02000805000000020003" pitchFamily="50" charset="0"/>
              <a:cs typeface="Calibri Light" panose="020F0302020204030204" pitchFamily="34" charset="0"/>
            </a:endParaRPr>
          </a:p>
          <a:p>
            <a:pPr marL="274320" indent="-274320">
              <a:buClr>
                <a:schemeClr val="accent3"/>
              </a:buClr>
              <a:buFont typeface="Wingdings 2"/>
              <a:buChar char=""/>
              <a:defRPr/>
            </a:pPr>
            <a:r>
              <a:rPr lang="en-GB" sz="2400">
                <a:latin typeface="Letter-join Print Plus 3" panose="02000805000000020003" pitchFamily="50" charset="0"/>
                <a:cs typeface="Calibri Light" panose="020F0302020204030204" pitchFamily="34" charset="0"/>
              </a:rPr>
              <a:t>Addition &amp; Subtraction (within 20)</a:t>
            </a:r>
          </a:p>
          <a:p>
            <a:pPr marL="274320" indent="-274320">
              <a:buClr>
                <a:schemeClr val="accent3"/>
              </a:buClr>
              <a:buFont typeface="Wingdings 2"/>
              <a:buChar char=""/>
              <a:defRPr/>
            </a:pPr>
            <a:r>
              <a:rPr lang="en-GB" sz="2400">
                <a:latin typeface="Letter-join Print Plus 3" panose="02000805000000020003" pitchFamily="50" charset="0"/>
                <a:cs typeface="Calibri Light" panose="020F0302020204030204" pitchFamily="34" charset="0"/>
              </a:rPr>
              <a:t>Properties of shape</a:t>
            </a:r>
          </a:p>
          <a:p>
            <a:pPr marL="274320" indent="-274320">
              <a:buClr>
                <a:schemeClr val="accent3"/>
              </a:buClr>
              <a:buFont typeface="Wingdings 2"/>
              <a:buChar char=""/>
              <a:defRPr/>
            </a:pPr>
            <a:r>
              <a:rPr lang="en-GB" sz="2400">
                <a:latin typeface="Letter-join Print Plus 3" panose="02000805000000020003" pitchFamily="50" charset="0"/>
                <a:cs typeface="Calibri Light" panose="020F0302020204030204" pitchFamily="34" charset="0"/>
              </a:rPr>
              <a:t>Multiplication &amp; Division</a:t>
            </a:r>
          </a:p>
          <a:p>
            <a:pPr marL="274320" indent="-274320">
              <a:buClr>
                <a:schemeClr val="accent3"/>
              </a:buClr>
              <a:buFont typeface="Wingdings 2"/>
              <a:buChar char=""/>
              <a:defRPr/>
            </a:pPr>
            <a:r>
              <a:rPr lang="en-GB" sz="2400">
                <a:latin typeface="Letter-join Print Plus 3" panose="02000805000000020003" pitchFamily="50" charset="0"/>
                <a:cs typeface="Calibri Light" panose="020F0302020204030204" pitchFamily="34" charset="0"/>
              </a:rPr>
              <a:t>Measurement – Length &amp; Height / Mass &amp; Volume / Money / Time</a:t>
            </a:r>
          </a:p>
          <a:p>
            <a:pPr marL="274320" indent="-274320">
              <a:buClr>
                <a:schemeClr val="accent3"/>
              </a:buClr>
              <a:buFont typeface="Wingdings 2"/>
              <a:buChar char=""/>
              <a:defRPr/>
            </a:pPr>
            <a:r>
              <a:rPr lang="en-GB" sz="2400">
                <a:latin typeface="Letter-join Print Plus 3" panose="02000805000000020003" pitchFamily="50" charset="0"/>
                <a:cs typeface="Calibri Light" panose="020F0302020204030204" pitchFamily="34" charset="0"/>
              </a:rPr>
              <a:t>Fractions</a:t>
            </a:r>
          </a:p>
          <a:p>
            <a:pPr marL="274320" indent="-274320">
              <a:buClr>
                <a:schemeClr val="accent3"/>
              </a:buClr>
              <a:buFont typeface="Wingdings 2"/>
              <a:buChar char=""/>
              <a:defRPr/>
            </a:pPr>
            <a:r>
              <a:rPr lang="en-GB" sz="2400">
                <a:latin typeface="Letter-join Print Plus 3" panose="02000805000000020003" pitchFamily="50" charset="0"/>
                <a:cs typeface="Calibri Light" panose="020F0302020204030204" pitchFamily="34" charset="0"/>
              </a:rPr>
              <a:t>Position and direction</a:t>
            </a:r>
          </a:p>
        </p:txBody>
      </p:sp>
      <p:pic>
        <p:nvPicPr>
          <p:cNvPr id="35844" name="Picture 1">
            <a:extLst>
              <a:ext uri="{FF2B5EF4-FFF2-40B4-BE49-F238E27FC236}">
                <a16:creationId xmlns:a16="http://schemas.microsoft.com/office/drawing/2014/main" id="{D7D898C6-3C9F-4474-A181-B1A79E1C654D}"/>
              </a:ext>
            </a:extLst>
          </p:cNvPr>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9358563" y="2038726"/>
            <a:ext cx="2833437" cy="3219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86A13704-B0F7-4E3C-8163-AEC21FFDFCC6}"/>
              </a:ext>
            </a:extLst>
          </p:cNvPr>
          <p:cNvSpPr txBox="1"/>
          <p:nvPr/>
        </p:nvSpPr>
        <p:spPr>
          <a:xfrm>
            <a:off x="6998516" y="243173"/>
            <a:ext cx="6094602" cy="584775"/>
          </a:xfrm>
          <a:prstGeom prst="rect">
            <a:avLst/>
          </a:prstGeom>
          <a:noFill/>
        </p:spPr>
        <p:txBody>
          <a:bodyPr wrap="square">
            <a:spAutoFit/>
          </a:bodyPr>
          <a:lstStyle/>
          <a:p>
            <a:pPr algn="ctr"/>
            <a:r>
              <a:rPr lang="en-GB" sz="3200" b="1">
                <a:latin typeface="Letter-join Print Plus 3" panose="02000805000000020003" pitchFamily="50" charset="0"/>
              </a:rPr>
              <a:t>Maths in Year 1</a:t>
            </a:r>
          </a:p>
        </p:txBody>
      </p:sp>
    </p:spTree>
  </p:cSld>
  <p:clrMapOvr>
    <a:masterClrMapping/>
  </p:clrMapOvr>
  <p:transition>
    <p:wipe dir="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a:extLst>
              <a:ext uri="{FF2B5EF4-FFF2-40B4-BE49-F238E27FC236}">
                <a16:creationId xmlns:a16="http://schemas.microsoft.com/office/drawing/2014/main" id="{27E64DC1-8F17-49B7-A497-1C450827E266}"/>
              </a:ext>
            </a:extLst>
          </p:cNvPr>
          <p:cNvSpPr>
            <a:spLocks noGrp="1" noChangeArrowheads="1"/>
          </p:cNvSpPr>
          <p:nvPr>
            <p:ph idx="1"/>
          </p:nvPr>
        </p:nvSpPr>
        <p:spPr>
          <a:xfrm>
            <a:off x="1735638" y="1143001"/>
            <a:ext cx="10439400" cy="5410200"/>
          </a:xfrm>
        </p:spPr>
        <p:txBody>
          <a:bodyPr>
            <a:normAutofit/>
          </a:bodyPr>
          <a:lstStyle/>
          <a:p>
            <a:pPr marL="0" indent="0">
              <a:buClr>
                <a:schemeClr val="accent3"/>
              </a:buClr>
              <a:buNone/>
              <a:defRPr/>
            </a:pPr>
            <a:endParaRPr lang="en-GB" sz="3600">
              <a:latin typeface="Letter-join Print Plus 3" panose="02000805000000020003" pitchFamily="50" charset="0"/>
            </a:endParaRPr>
          </a:p>
          <a:p>
            <a:pPr marL="0" indent="0">
              <a:buClr>
                <a:schemeClr val="accent3"/>
              </a:buClr>
              <a:buNone/>
              <a:defRPr/>
            </a:pPr>
            <a:r>
              <a:rPr lang="en-GB">
                <a:latin typeface="Letter-join Print Plus 3" panose="02000805000000020003" pitchFamily="50" charset="0"/>
                <a:cs typeface="Calibri Light" panose="020F0302020204030204" pitchFamily="34" charset="0"/>
              </a:rPr>
              <a:t>In addition to our Maths lessons we also develop the children’s fluency and number sense by teaching the Mastering Number Programme.</a:t>
            </a:r>
          </a:p>
          <a:p>
            <a:pPr marL="0" indent="0">
              <a:buClr>
                <a:schemeClr val="accent3"/>
              </a:buClr>
              <a:buNone/>
              <a:defRPr/>
            </a:pPr>
            <a:endParaRPr lang="en-GB">
              <a:latin typeface="Letter-join Print Plus 3" panose="02000805000000020003" pitchFamily="50" charset="0"/>
              <a:cs typeface="Calibri Light" panose="020F0302020204030204" pitchFamily="34" charset="0"/>
            </a:endParaRPr>
          </a:p>
          <a:p>
            <a:pPr marL="0" indent="0">
              <a:buClr>
                <a:schemeClr val="accent3"/>
              </a:buClr>
              <a:buNone/>
              <a:defRPr/>
            </a:pPr>
            <a:r>
              <a:rPr lang="en-GB">
                <a:latin typeface="Letter-join Print Plus 3" panose="02000805000000020003" pitchFamily="50" charset="0"/>
              </a:rPr>
              <a:t>This not only enables children to be confident in recalling their number bonds, halves, doubles and subitising skills but it also exposes them to the structures and patterns that are present in Maths.</a:t>
            </a:r>
          </a:p>
          <a:p>
            <a:pPr marL="0" indent="0">
              <a:buClr>
                <a:schemeClr val="accent3"/>
              </a:buClr>
              <a:buNone/>
              <a:defRPr/>
            </a:pPr>
            <a:endParaRPr lang="en-GB">
              <a:latin typeface="Letter-join Print Plus 3" panose="02000805000000020003" pitchFamily="50" charset="0"/>
            </a:endParaRPr>
          </a:p>
        </p:txBody>
      </p:sp>
      <p:pic>
        <p:nvPicPr>
          <p:cNvPr id="37892" name="Picture 2">
            <a:extLst>
              <a:ext uri="{FF2B5EF4-FFF2-40B4-BE49-F238E27FC236}">
                <a16:creationId xmlns:a16="http://schemas.microsoft.com/office/drawing/2014/main" id="{78B5EA7E-1B96-428C-A825-B6918A883C6C}"/>
              </a:ext>
            </a:extLst>
          </p:cNvPr>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t="21777" b="22037"/>
          <a:stretch>
            <a:fillRect/>
          </a:stretch>
        </p:blipFill>
        <p:spPr bwMode="auto">
          <a:xfrm>
            <a:off x="9626515" y="2601898"/>
            <a:ext cx="1883862" cy="1034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3" name="Picture 2" descr="Image result for subitise meaning">
            <a:extLst>
              <a:ext uri="{FF2B5EF4-FFF2-40B4-BE49-F238E27FC236}">
                <a16:creationId xmlns:a16="http://schemas.microsoft.com/office/drawing/2014/main" id="{6343B9EC-3EB7-4EF1-8309-E37450981D7F}"/>
              </a:ext>
            </a:extLst>
          </p:cNvPr>
          <p:cNvPicPr>
            <a:picLocks noChangeAspect="1" noChangeArrowheads="1"/>
          </p:cNvPicPr>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11429"/>
          <a:stretch>
            <a:fillRect/>
          </a:stretch>
        </p:blipFill>
        <p:spPr bwMode="auto">
          <a:xfrm rot="16200000">
            <a:off x="-420826" y="3331773"/>
            <a:ext cx="2918941" cy="714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B898AD6B-D2DB-4F32-8414-63C1595EE3A7}"/>
              </a:ext>
            </a:extLst>
          </p:cNvPr>
          <p:cNvSpPr txBox="1"/>
          <p:nvPr/>
        </p:nvSpPr>
        <p:spPr>
          <a:xfrm>
            <a:off x="6218339" y="304799"/>
            <a:ext cx="6094602" cy="584775"/>
          </a:xfrm>
          <a:prstGeom prst="rect">
            <a:avLst/>
          </a:prstGeom>
          <a:noFill/>
        </p:spPr>
        <p:txBody>
          <a:bodyPr wrap="square">
            <a:spAutoFit/>
          </a:bodyPr>
          <a:lstStyle/>
          <a:p>
            <a:pPr algn="ctr"/>
            <a:r>
              <a:rPr lang="en-GB" sz="3200" b="1">
                <a:latin typeface="Letter-join Print Plus 3" panose="02000805000000020003" pitchFamily="50" charset="0"/>
              </a:rPr>
              <a:t>Mastering Number Programme</a:t>
            </a:r>
          </a:p>
        </p:txBody>
      </p:sp>
    </p:spTree>
  </p:cSld>
  <p:clrMapOvr>
    <a:masterClrMapping/>
  </p:clrMapOvr>
  <p:transition>
    <p:wipe dir="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8D0B3F2-7251-4B03-8C82-F3DAE0646123}"/>
              </a:ext>
            </a:extLst>
          </p:cNvPr>
          <p:cNvSpPr txBox="1"/>
          <p:nvPr/>
        </p:nvSpPr>
        <p:spPr>
          <a:xfrm>
            <a:off x="1579408" y="2091220"/>
            <a:ext cx="4134852" cy="3170099"/>
          </a:xfrm>
          <a:prstGeom prst="rect">
            <a:avLst/>
          </a:prstGeom>
          <a:noFill/>
        </p:spPr>
        <p:txBody>
          <a:bodyPr wrap="square">
            <a:spAutoFit/>
          </a:bodyPr>
          <a:lstStyle/>
          <a:p>
            <a:pPr marL="274320" indent="-274320">
              <a:buClr>
                <a:schemeClr val="accent3"/>
              </a:buClr>
              <a:defRPr/>
            </a:pPr>
            <a:r>
              <a:rPr lang="en-GB" sz="2500" b="1">
                <a:latin typeface="Letter-join Print Plus 3" panose="02000805000000020003" pitchFamily="50" charset="0"/>
              </a:rPr>
              <a:t>Writing genres</a:t>
            </a:r>
          </a:p>
          <a:p>
            <a:pPr marL="274320" indent="-274320">
              <a:buClr>
                <a:schemeClr val="accent3"/>
              </a:buClr>
              <a:buFont typeface="Wingdings 2"/>
              <a:buChar char=""/>
              <a:defRPr/>
            </a:pPr>
            <a:r>
              <a:rPr lang="en-GB" sz="2500">
                <a:latin typeface="Letter-join Print Plus 3" panose="02000805000000020003" pitchFamily="50" charset="0"/>
              </a:rPr>
              <a:t>Predominantly Narrative</a:t>
            </a:r>
          </a:p>
          <a:p>
            <a:pPr marL="274320" indent="-274320">
              <a:buClr>
                <a:schemeClr val="accent3"/>
              </a:buClr>
              <a:buFont typeface="Wingdings 2"/>
              <a:buChar char=""/>
              <a:defRPr/>
            </a:pPr>
            <a:r>
              <a:rPr lang="en-GB" sz="2500">
                <a:latin typeface="Letter-join Print Plus 3" panose="02000805000000020003" pitchFamily="50" charset="0"/>
              </a:rPr>
              <a:t>Exposure to other genres, such as:</a:t>
            </a:r>
            <a:br>
              <a:rPr lang="en-GB" sz="2500">
                <a:latin typeface="Letter-join Print Plus 3" panose="02000805000000020003" pitchFamily="50" charset="0"/>
              </a:rPr>
            </a:br>
            <a:r>
              <a:rPr lang="en-GB" sz="2500">
                <a:latin typeface="Letter-join Print Plus 3" panose="02000805000000020003" pitchFamily="50" charset="0"/>
              </a:rPr>
              <a:t>- Letters</a:t>
            </a:r>
            <a:br>
              <a:rPr lang="en-GB" sz="2500">
                <a:latin typeface="Letter-join Print Plus 3" panose="02000805000000020003" pitchFamily="50" charset="0"/>
              </a:rPr>
            </a:br>
            <a:r>
              <a:rPr lang="en-GB" sz="2500">
                <a:latin typeface="Letter-join Print Plus 3" panose="02000805000000020003" pitchFamily="50" charset="0"/>
              </a:rPr>
              <a:t>- Non-chronological reports</a:t>
            </a:r>
            <a:br>
              <a:rPr lang="en-GB" sz="2500">
                <a:latin typeface="Letter-join Print Plus 3" panose="02000805000000020003" pitchFamily="50" charset="0"/>
              </a:rPr>
            </a:br>
            <a:r>
              <a:rPr lang="en-GB" sz="2500">
                <a:latin typeface="Letter-join Print Plus 3" panose="02000805000000020003" pitchFamily="50" charset="0"/>
              </a:rPr>
              <a:t>- Recounts</a:t>
            </a:r>
          </a:p>
        </p:txBody>
      </p:sp>
      <p:sp>
        <p:nvSpPr>
          <p:cNvPr id="14339" name="Rectangle 3">
            <a:extLst>
              <a:ext uri="{FF2B5EF4-FFF2-40B4-BE49-F238E27FC236}">
                <a16:creationId xmlns:a16="http://schemas.microsoft.com/office/drawing/2014/main" id="{B558259B-C45E-40A2-951D-BF50441576DB}"/>
              </a:ext>
            </a:extLst>
          </p:cNvPr>
          <p:cNvSpPr>
            <a:spLocks noGrp="1" noChangeArrowheads="1"/>
          </p:cNvSpPr>
          <p:nvPr>
            <p:ph idx="1"/>
          </p:nvPr>
        </p:nvSpPr>
        <p:spPr>
          <a:xfrm>
            <a:off x="7222958" y="1798499"/>
            <a:ext cx="4419600" cy="3886200"/>
          </a:xfrm>
        </p:spPr>
        <p:txBody>
          <a:bodyPr>
            <a:normAutofit/>
          </a:bodyPr>
          <a:lstStyle/>
          <a:p>
            <a:pPr marL="274320" indent="-274320">
              <a:buClr>
                <a:schemeClr val="accent3"/>
              </a:buClr>
              <a:buNone/>
              <a:defRPr/>
            </a:pPr>
            <a:r>
              <a:rPr lang="en-GB" sz="2500" b="1">
                <a:latin typeface="Letter-join Print Plus 3" panose="02000805000000020003" pitchFamily="50" charset="0"/>
              </a:rPr>
              <a:t>Focus for Year 1</a:t>
            </a:r>
          </a:p>
          <a:p>
            <a:pPr marL="274320" indent="-274320">
              <a:buClr>
                <a:schemeClr val="accent3"/>
              </a:buClr>
              <a:defRPr/>
            </a:pPr>
            <a:r>
              <a:rPr lang="en-GB" sz="2500">
                <a:latin typeface="Letter-join Print Plus 3" panose="02000805000000020003" pitchFamily="50" charset="0"/>
              </a:rPr>
              <a:t>Letter formation (print)</a:t>
            </a:r>
          </a:p>
          <a:p>
            <a:pPr marL="274320" indent="-274320">
              <a:buClr>
                <a:schemeClr val="accent3"/>
              </a:buClr>
              <a:defRPr/>
            </a:pPr>
            <a:r>
              <a:rPr lang="en-GB" sz="2500">
                <a:latin typeface="Letter-join Print Plus 3" panose="02000805000000020003" pitchFamily="50" charset="0"/>
              </a:rPr>
              <a:t>Basic </a:t>
            </a:r>
            <a:r>
              <a:rPr lang="en-GB" sz="2500" err="1">
                <a:latin typeface="Letter-join Print Plus 3" panose="02000805000000020003" pitchFamily="50" charset="0"/>
              </a:rPr>
              <a:t>SPaG</a:t>
            </a:r>
            <a:r>
              <a:rPr lang="en-GB" sz="2500">
                <a:latin typeface="Letter-join Print Plus 3" panose="02000805000000020003" pitchFamily="50" charset="0"/>
              </a:rPr>
              <a:t>:</a:t>
            </a:r>
            <a:br>
              <a:rPr lang="en-GB" sz="2500">
                <a:latin typeface="Letter-join Print Plus 3" panose="02000805000000020003" pitchFamily="50" charset="0"/>
              </a:rPr>
            </a:br>
            <a:r>
              <a:rPr lang="en-GB" sz="2500">
                <a:latin typeface="Letter-join Print Plus 3" panose="02000805000000020003" pitchFamily="50" charset="0"/>
              </a:rPr>
              <a:t>- Capital letters</a:t>
            </a:r>
            <a:br>
              <a:rPr lang="en-GB" sz="2500">
                <a:latin typeface="Letter-join Print Plus 3" panose="02000805000000020003" pitchFamily="50" charset="0"/>
              </a:rPr>
            </a:br>
            <a:r>
              <a:rPr lang="en-GB" sz="2500">
                <a:latin typeface="Letter-join Print Plus 3" panose="02000805000000020003" pitchFamily="50" charset="0"/>
              </a:rPr>
              <a:t>- Full stops</a:t>
            </a:r>
            <a:br>
              <a:rPr lang="en-GB" sz="2500">
                <a:latin typeface="Letter-join Print Plus 3" panose="02000805000000020003" pitchFamily="50" charset="0"/>
              </a:rPr>
            </a:br>
            <a:r>
              <a:rPr lang="en-GB" sz="2500">
                <a:latin typeface="Letter-join Print Plus 3" panose="02000805000000020003" pitchFamily="50" charset="0"/>
              </a:rPr>
              <a:t>- Finger spaces</a:t>
            </a:r>
            <a:br>
              <a:rPr lang="en-GB" sz="2500">
                <a:latin typeface="Letter-join Print Plus 3" panose="02000805000000020003" pitchFamily="50" charset="0"/>
              </a:rPr>
            </a:br>
            <a:r>
              <a:rPr lang="en-GB" sz="2500">
                <a:latin typeface="Letter-join Print Plus 3" panose="02000805000000020003" pitchFamily="50" charset="0"/>
              </a:rPr>
              <a:t>- Common Exception Words</a:t>
            </a:r>
            <a:br>
              <a:rPr lang="en-GB" sz="2500">
                <a:latin typeface="Letter-join Print Plus 3" panose="02000805000000020003" pitchFamily="50" charset="0"/>
              </a:rPr>
            </a:br>
            <a:r>
              <a:rPr lang="en-GB" sz="2500">
                <a:latin typeface="Letter-join Print Plus 3" panose="02000805000000020003" pitchFamily="50" charset="0"/>
              </a:rPr>
              <a:t>- Phonically plausible</a:t>
            </a:r>
            <a:br>
              <a:rPr lang="en-GB" sz="2500">
                <a:latin typeface="Letter-join Print Plus 3" panose="02000805000000020003" pitchFamily="50" charset="0"/>
              </a:rPr>
            </a:br>
            <a:r>
              <a:rPr lang="en-GB" sz="2500">
                <a:latin typeface="Letter-join Print Plus 3" panose="02000805000000020003" pitchFamily="50" charset="0"/>
              </a:rPr>
              <a:t>- The conjunction ‘and’</a:t>
            </a:r>
          </a:p>
        </p:txBody>
      </p:sp>
      <p:sp>
        <p:nvSpPr>
          <p:cNvPr id="6" name="TextBox 5">
            <a:extLst>
              <a:ext uri="{FF2B5EF4-FFF2-40B4-BE49-F238E27FC236}">
                <a16:creationId xmlns:a16="http://schemas.microsoft.com/office/drawing/2014/main" id="{043B0B52-B3A7-4077-9EC4-2FCC50A0FF02}"/>
              </a:ext>
            </a:extLst>
          </p:cNvPr>
          <p:cNvSpPr txBox="1"/>
          <p:nvPr/>
        </p:nvSpPr>
        <p:spPr>
          <a:xfrm>
            <a:off x="7308909" y="150893"/>
            <a:ext cx="6094602" cy="584775"/>
          </a:xfrm>
          <a:prstGeom prst="rect">
            <a:avLst/>
          </a:prstGeom>
          <a:noFill/>
        </p:spPr>
        <p:txBody>
          <a:bodyPr wrap="square">
            <a:spAutoFit/>
          </a:bodyPr>
          <a:lstStyle/>
          <a:p>
            <a:pPr algn="ctr"/>
            <a:r>
              <a:rPr lang="en-GB" sz="3200" b="1">
                <a:latin typeface="Letter-join Print Plus 3" panose="02000805000000020003" pitchFamily="50" charset="0"/>
              </a:rPr>
              <a:t>Writing in Year 1</a:t>
            </a:r>
          </a:p>
        </p:txBody>
      </p:sp>
    </p:spTree>
  </p:cSld>
  <p:clrMapOvr>
    <a:masterClrMapping/>
  </p:clrMapOvr>
  <p:transition>
    <p:dissolv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a:extLst>
              <a:ext uri="{FF2B5EF4-FFF2-40B4-BE49-F238E27FC236}">
                <a16:creationId xmlns:a16="http://schemas.microsoft.com/office/drawing/2014/main" id="{E8DD5890-2B7C-4BC4-A147-A18EDCF18179}"/>
              </a:ext>
            </a:extLst>
          </p:cNvPr>
          <p:cNvSpPr>
            <a:spLocks noGrp="1" noChangeArrowheads="1"/>
          </p:cNvSpPr>
          <p:nvPr>
            <p:ph idx="1"/>
          </p:nvPr>
        </p:nvSpPr>
        <p:spPr>
          <a:xfrm>
            <a:off x="241177" y="2054441"/>
            <a:ext cx="5561417" cy="4465638"/>
          </a:xfrm>
        </p:spPr>
        <p:txBody>
          <a:bodyPr>
            <a:noAutofit/>
          </a:bodyPr>
          <a:lstStyle/>
          <a:p>
            <a:pPr marL="274320" indent="-274320">
              <a:buClr>
                <a:schemeClr val="accent3"/>
              </a:buClr>
              <a:buFont typeface="Wingdings 2"/>
              <a:buChar char=""/>
              <a:defRPr/>
            </a:pPr>
            <a:r>
              <a:rPr lang="en-GB" sz="2000">
                <a:latin typeface="Letter-join Print Plus 3" panose="02000805000000020003" pitchFamily="50" charset="0"/>
              </a:rPr>
              <a:t>Our main focus is teaching your children to decode via phonics (ELS).</a:t>
            </a:r>
          </a:p>
          <a:p>
            <a:pPr marL="274320" indent="-274320">
              <a:buClr>
                <a:schemeClr val="accent3"/>
              </a:buClr>
              <a:buFont typeface="Wingdings 2"/>
              <a:buChar char=""/>
              <a:defRPr/>
            </a:pPr>
            <a:r>
              <a:rPr lang="en-GB" sz="2000">
                <a:latin typeface="Letter-join Print Plus 3" panose="02000805000000020003" pitchFamily="50" charset="0"/>
              </a:rPr>
              <a:t>Comprehension skills are developed during whole class stories and 1:1 reading sessions.</a:t>
            </a:r>
          </a:p>
          <a:p>
            <a:pPr marL="274320" indent="-274320">
              <a:buClr>
                <a:schemeClr val="accent3"/>
              </a:buClr>
              <a:buFont typeface="Wingdings 2"/>
              <a:buChar char=""/>
              <a:defRPr/>
            </a:pPr>
            <a:r>
              <a:rPr lang="en-GB" sz="2000">
                <a:latin typeface="Letter-join Print Plus 3" panose="02000805000000020003" pitchFamily="50" charset="0"/>
              </a:rPr>
              <a:t>It is our aim to hear your child read 1:1 a minimum of twice a week.</a:t>
            </a:r>
          </a:p>
          <a:p>
            <a:pPr marL="274320" indent="-274320">
              <a:buClr>
                <a:schemeClr val="accent3"/>
              </a:buClr>
              <a:buFont typeface="Wingdings 2"/>
              <a:buChar char=""/>
              <a:defRPr/>
            </a:pPr>
            <a:r>
              <a:rPr lang="en-GB" sz="2000">
                <a:latin typeface="Letter-join Print Plus 3" panose="02000805000000020003" pitchFamily="50" charset="0"/>
              </a:rPr>
              <a:t>We regularly complete assessments to identify gaps and accurately match a child’s reading book to their ability. </a:t>
            </a:r>
          </a:p>
          <a:p>
            <a:pPr marL="274320" indent="-274320">
              <a:buClr>
                <a:schemeClr val="accent3"/>
              </a:buClr>
              <a:buFont typeface="Wingdings 2"/>
              <a:buChar char=""/>
              <a:defRPr/>
            </a:pPr>
            <a:r>
              <a:rPr lang="en-GB" sz="2000">
                <a:latin typeface="Letter-join Print Plus 3" panose="02000805000000020003" pitchFamily="50" charset="0"/>
              </a:rPr>
              <a:t>We visit the library weekly and issue each child with a library book.</a:t>
            </a:r>
          </a:p>
        </p:txBody>
      </p:sp>
      <p:sp>
        <p:nvSpPr>
          <p:cNvPr id="5" name="TextBox 4">
            <a:extLst>
              <a:ext uri="{FF2B5EF4-FFF2-40B4-BE49-F238E27FC236}">
                <a16:creationId xmlns:a16="http://schemas.microsoft.com/office/drawing/2014/main" id="{B7524D7D-813A-4BEA-A032-DD483A5154FB}"/>
              </a:ext>
            </a:extLst>
          </p:cNvPr>
          <p:cNvSpPr txBox="1"/>
          <p:nvPr/>
        </p:nvSpPr>
        <p:spPr>
          <a:xfrm>
            <a:off x="7039598" y="221259"/>
            <a:ext cx="6097424" cy="584775"/>
          </a:xfrm>
          <a:prstGeom prst="rect">
            <a:avLst/>
          </a:prstGeom>
          <a:noFill/>
        </p:spPr>
        <p:txBody>
          <a:bodyPr wrap="square">
            <a:spAutoFit/>
          </a:bodyPr>
          <a:lstStyle/>
          <a:p>
            <a:pPr algn="ctr"/>
            <a:r>
              <a:rPr lang="en-GB" sz="3200" b="1">
                <a:latin typeface="Letter-join Print Plus 3" panose="02000805000000020003" pitchFamily="50" charset="0"/>
              </a:rPr>
              <a:t> Reading in Year 1</a:t>
            </a:r>
            <a:endParaRPr lang="en-GB" sz="3200" b="1">
              <a:latin typeface="+mj-lt"/>
            </a:endParaRPr>
          </a:p>
        </p:txBody>
      </p:sp>
      <p:pic>
        <p:nvPicPr>
          <p:cNvPr id="6" name="Picture 2" descr="Essential Letters and Sounds - Oxford Owl">
            <a:extLst>
              <a:ext uri="{FF2B5EF4-FFF2-40B4-BE49-F238E27FC236}">
                <a16:creationId xmlns:a16="http://schemas.microsoft.com/office/drawing/2014/main" id="{1BCED802-CD25-4C22-86D4-FF8E6FD085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17054" y="4655452"/>
            <a:ext cx="3210950" cy="88941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39F9028E-76BC-47F0-869F-F9374F4D01B5}"/>
              </a:ext>
            </a:extLst>
          </p:cNvPr>
          <p:cNvPicPr>
            <a:picLocks noChangeAspect="1"/>
          </p:cNvPicPr>
          <p:nvPr/>
        </p:nvPicPr>
        <p:blipFill>
          <a:blip r:embed="rId4"/>
          <a:stretch>
            <a:fillRect/>
          </a:stretch>
        </p:blipFill>
        <p:spPr>
          <a:xfrm>
            <a:off x="6517576" y="1570606"/>
            <a:ext cx="3210950" cy="2320274"/>
          </a:xfrm>
          <a:prstGeom prst="rect">
            <a:avLst/>
          </a:prstGeom>
        </p:spPr>
      </p:pic>
    </p:spTree>
    <p:extLst>
      <p:ext uri="{BB962C8B-B14F-4D97-AF65-F5344CB8AC3E}">
        <p14:creationId xmlns:p14="http://schemas.microsoft.com/office/powerpoint/2010/main" val="1929726114"/>
      </p:ext>
    </p:extLst>
  </p:cSld>
  <p:clrMapOvr>
    <a:masterClrMapping/>
  </p:clrMapOvr>
  <p:transition>
    <p:zoom dir="in"/>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a:extLst>
              <a:ext uri="{FF2B5EF4-FFF2-40B4-BE49-F238E27FC236}">
                <a16:creationId xmlns:a16="http://schemas.microsoft.com/office/drawing/2014/main" id="{E8DD5890-2B7C-4BC4-A147-A18EDCF18179}"/>
              </a:ext>
            </a:extLst>
          </p:cNvPr>
          <p:cNvSpPr>
            <a:spLocks noGrp="1" noChangeArrowheads="1"/>
          </p:cNvSpPr>
          <p:nvPr>
            <p:ph idx="1"/>
          </p:nvPr>
        </p:nvSpPr>
        <p:spPr>
          <a:xfrm>
            <a:off x="260723" y="1196181"/>
            <a:ext cx="11670553" cy="4465638"/>
          </a:xfrm>
        </p:spPr>
        <p:txBody>
          <a:bodyPr>
            <a:noAutofit/>
          </a:bodyPr>
          <a:lstStyle/>
          <a:p>
            <a:pPr marL="274320" indent="-274320">
              <a:buClr>
                <a:schemeClr val="accent3"/>
              </a:buClr>
              <a:buFont typeface="Wingdings 2"/>
              <a:buChar char=""/>
              <a:defRPr/>
            </a:pPr>
            <a:r>
              <a:rPr lang="en-GB" sz="2000">
                <a:latin typeface="Letter-join Print Plus 3" panose="02000805000000020003" pitchFamily="50" charset="0"/>
              </a:rPr>
              <a:t>In Year 1 we send home 3 books at a time and these should be read 3 times.</a:t>
            </a:r>
          </a:p>
          <a:p>
            <a:pPr marL="274320" indent="-274320">
              <a:buClr>
                <a:schemeClr val="accent3"/>
              </a:buClr>
              <a:buFont typeface="Wingdings 2"/>
              <a:buChar char=""/>
              <a:defRPr/>
            </a:pPr>
            <a:r>
              <a:rPr lang="en-GB" sz="2000">
                <a:latin typeface="Letter-join Print Plus 3" panose="02000805000000020003" pitchFamily="50" charset="0"/>
              </a:rPr>
              <a:t>Once a week your child’s reading will be checked and a member of staff will acknowledge the reading happening at home. Children will be rewarded with a Dojo point for 3+ reads and 2 Dojo points for 5+ reads.</a:t>
            </a:r>
          </a:p>
          <a:p>
            <a:pPr marL="274320" indent="-274320">
              <a:buClr>
                <a:schemeClr val="accent3"/>
              </a:buClr>
              <a:buFont typeface="Wingdings 2"/>
              <a:buChar char=""/>
              <a:defRPr/>
            </a:pPr>
            <a:r>
              <a:rPr lang="en-GB" sz="2000">
                <a:latin typeface="Letter-join Print Plus 3" panose="02000805000000020003" pitchFamily="50" charset="0"/>
              </a:rPr>
              <a:t>By moving away from writing comments every time we read with your child we make reading more efficient and this allows us to read with more children. Your children are still being read with in school regularly – it is a core principle of our teaching of reading at Lilliput.</a:t>
            </a:r>
          </a:p>
          <a:p>
            <a:pPr marL="274320" indent="-274320">
              <a:buClr>
                <a:schemeClr val="accent3"/>
              </a:buClr>
              <a:buFont typeface="Wingdings 2"/>
              <a:buChar char=""/>
              <a:defRPr/>
            </a:pPr>
            <a:r>
              <a:rPr lang="en-GB" sz="2000">
                <a:latin typeface="Letter-join Print Plus 3" panose="02000805000000020003" pitchFamily="50" charset="0"/>
              </a:rPr>
              <a:t>We encourage you to read with your children daily (approximately 10 minutes per day) to build fluency.</a:t>
            </a:r>
          </a:p>
          <a:p>
            <a:pPr marL="274320" indent="-274320">
              <a:buClr>
                <a:schemeClr val="accent3"/>
              </a:buClr>
              <a:buFont typeface="Wingdings 2"/>
              <a:buChar char=""/>
              <a:defRPr/>
            </a:pPr>
            <a:r>
              <a:rPr lang="en-GB" sz="2000">
                <a:latin typeface="Letter-join Print Plus 3" panose="02000805000000020003" pitchFamily="50" charset="0"/>
              </a:rPr>
              <a:t>Mrs Chambers’ Reading Challenge</a:t>
            </a:r>
          </a:p>
          <a:p>
            <a:pPr marL="274320" indent="-274320">
              <a:buClr>
                <a:schemeClr val="accent3"/>
              </a:buClr>
              <a:buFont typeface="Wingdings 2"/>
              <a:buChar char=""/>
              <a:defRPr/>
            </a:pPr>
            <a:br>
              <a:rPr lang="en-GB" altLang="en-US" sz="2000" b="1" noProof="1">
                <a:solidFill>
                  <a:srgbClr val="C00000"/>
                </a:solidFill>
                <a:latin typeface="Letter-join Print Plus 3" panose="02000805000000020003" pitchFamily="50" charset="0"/>
              </a:rPr>
            </a:br>
            <a:r>
              <a:rPr lang="en-GB" altLang="en-US" sz="2000" b="1" noProof="1">
                <a:solidFill>
                  <a:srgbClr val="C00000"/>
                </a:solidFill>
                <a:latin typeface="Letter-join Print Plus 3" panose="02000805000000020003" pitchFamily="50" charset="0"/>
              </a:rPr>
              <a:t>										</a:t>
            </a:r>
            <a:r>
              <a:rPr kumimoji="0" lang="en-US" altLang="en-US" sz="2000" b="0" i="0" u="none" strike="noStrike" kern="1200" cap="none" spc="0" normalizeH="0" baseline="0" noProof="0">
                <a:ln>
                  <a:noFill/>
                </a:ln>
                <a:solidFill>
                  <a:prstClr val="black"/>
                </a:solidFill>
                <a:effectLst/>
                <a:uLnTx/>
                <a:uFillTx/>
                <a:latin typeface="Letter-join Print Plus 3" panose="02000805000000020003" pitchFamily="50" charset="0"/>
              </a:rPr>
              <a:t>Monday - </a:t>
            </a:r>
            <a:r>
              <a:rPr kumimoji="0" lang="en-US" altLang="en-US" sz="2000" b="0" i="0" u="none" strike="noStrike" kern="1200" cap="none" spc="0" normalizeH="0" baseline="0" noProof="0">
                <a:ln>
                  <a:noFill/>
                </a:ln>
                <a:solidFill>
                  <a:srgbClr val="FF0000"/>
                </a:solidFill>
                <a:effectLst/>
                <a:uLnTx/>
                <a:uFillTx/>
                <a:latin typeface="Letter-join Print Plus 3" panose="02000805000000020003" pitchFamily="50" charset="0"/>
              </a:rPr>
              <a:t>Red Group</a:t>
            </a:r>
          </a:p>
          <a:p>
            <a:pPr marL="0" marR="0" lvl="0" indent="0" algn="r" defTabSz="914400" rtl="0" eaLnBrk="0" fontAlgn="base" latinLnBrk="0" hangingPunct="0">
              <a:lnSpc>
                <a:spcPct val="100000"/>
              </a:lnSpc>
              <a:spcBef>
                <a:spcPct val="0"/>
              </a:spcBef>
              <a:spcAft>
                <a:spcPts val="60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Letter-join Print Plus 3" panose="02000805000000020003" pitchFamily="50" charset="0"/>
              </a:rPr>
              <a:t>Tuesday – </a:t>
            </a:r>
            <a:r>
              <a:rPr kumimoji="0" lang="en-US" altLang="en-US" sz="2000" b="0" i="0" u="none" strike="noStrike" kern="1200" cap="none" spc="0" normalizeH="0" baseline="0" noProof="0">
                <a:ln>
                  <a:noFill/>
                </a:ln>
                <a:solidFill>
                  <a:srgbClr val="0070C0"/>
                </a:solidFill>
                <a:effectLst/>
                <a:uLnTx/>
                <a:uFillTx/>
                <a:latin typeface="Letter-join Print Plus 3" panose="02000805000000020003" pitchFamily="50" charset="0"/>
              </a:rPr>
              <a:t>Blue Group</a:t>
            </a:r>
          </a:p>
          <a:p>
            <a:pPr marL="0" marR="0" lvl="0" indent="0" algn="r" defTabSz="914400" rtl="0" eaLnBrk="0" fontAlgn="base" latinLnBrk="0" hangingPunct="0">
              <a:lnSpc>
                <a:spcPct val="100000"/>
              </a:lnSpc>
              <a:spcBef>
                <a:spcPct val="0"/>
              </a:spcBef>
              <a:spcAft>
                <a:spcPts val="60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Letter-join Print Plus 3" panose="02000805000000020003" pitchFamily="50" charset="0"/>
              </a:rPr>
              <a:t>Wednesday – </a:t>
            </a:r>
            <a:r>
              <a:rPr kumimoji="0" lang="en-US" altLang="en-US" sz="2000" b="0" i="0" u="none" strike="noStrike" kern="1200" cap="none" spc="0" normalizeH="0" baseline="0" noProof="0">
                <a:ln>
                  <a:noFill/>
                </a:ln>
                <a:solidFill>
                  <a:srgbClr val="00B050"/>
                </a:solidFill>
                <a:effectLst/>
                <a:uLnTx/>
                <a:uFillTx/>
                <a:latin typeface="Letter-join Print Plus 3" panose="02000805000000020003" pitchFamily="50" charset="0"/>
              </a:rPr>
              <a:t>Green Group</a:t>
            </a:r>
          </a:p>
          <a:p>
            <a:pPr marL="0" marR="0" lvl="0" indent="0" algn="r" defTabSz="914400" rtl="0" eaLnBrk="0" fontAlgn="base" latinLnBrk="0" hangingPunct="0">
              <a:lnSpc>
                <a:spcPct val="100000"/>
              </a:lnSpc>
              <a:spcBef>
                <a:spcPct val="0"/>
              </a:spcBef>
              <a:spcAft>
                <a:spcPts val="60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Letter-join Print Plus 3" panose="02000805000000020003" pitchFamily="50" charset="0"/>
              </a:rPr>
              <a:t>Thursday - </a:t>
            </a:r>
            <a:r>
              <a:rPr kumimoji="0" lang="en-US" altLang="en-US" sz="2000" b="0" i="0" u="none" strike="noStrike" kern="1200" cap="none" spc="0" normalizeH="0" baseline="0" noProof="0">
                <a:ln>
                  <a:noFill/>
                </a:ln>
                <a:solidFill>
                  <a:schemeClr val="accent4">
                    <a:lumMod val="60000"/>
                    <a:lumOff val="40000"/>
                  </a:schemeClr>
                </a:solidFill>
                <a:effectLst/>
                <a:uLnTx/>
                <a:uFillTx/>
                <a:latin typeface="Letter-join Print Plus 3" panose="02000805000000020003" pitchFamily="50" charset="0"/>
              </a:rPr>
              <a:t>Yellow Group</a:t>
            </a:r>
          </a:p>
          <a:p>
            <a:pPr marL="0" marR="0" lvl="0" indent="0" algn="r" defTabSz="914400" rtl="0" eaLnBrk="0" fontAlgn="base" latinLnBrk="0" hangingPunct="0">
              <a:lnSpc>
                <a:spcPct val="100000"/>
              </a:lnSpc>
              <a:spcBef>
                <a:spcPct val="0"/>
              </a:spcBef>
              <a:spcAft>
                <a:spcPts val="60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Letter-join Print Plus 3" panose="02000805000000020003" pitchFamily="50" charset="0"/>
              </a:rPr>
              <a:t>Friday - </a:t>
            </a:r>
            <a:r>
              <a:rPr kumimoji="0" lang="en-US" altLang="en-US" sz="2000" b="0" i="0" u="none" strike="noStrike" kern="1200" cap="none" spc="0" normalizeH="0" baseline="0" noProof="0">
                <a:ln>
                  <a:noFill/>
                </a:ln>
                <a:solidFill>
                  <a:srgbClr val="7030A0"/>
                </a:solidFill>
                <a:effectLst/>
                <a:uLnTx/>
                <a:uFillTx/>
                <a:latin typeface="Letter-join Print Plus 3" panose="02000805000000020003" pitchFamily="50" charset="0"/>
              </a:rPr>
              <a:t>Purple Group</a:t>
            </a:r>
          </a:p>
          <a:p>
            <a:pPr marL="274320" indent="-274320">
              <a:buClr>
                <a:schemeClr val="accent3"/>
              </a:buClr>
              <a:buNone/>
              <a:defRPr/>
            </a:pPr>
            <a:endParaRPr lang="en-GB" sz="2000">
              <a:latin typeface="Letter-join Print Plus 3" panose="02000805000000020003" pitchFamily="50" charset="0"/>
            </a:endParaRPr>
          </a:p>
        </p:txBody>
      </p:sp>
      <p:sp>
        <p:nvSpPr>
          <p:cNvPr id="5" name="TextBox 4">
            <a:extLst>
              <a:ext uri="{FF2B5EF4-FFF2-40B4-BE49-F238E27FC236}">
                <a16:creationId xmlns:a16="http://schemas.microsoft.com/office/drawing/2014/main" id="{6C28B38F-3062-4AE9-9718-3C407B9ABD6B}"/>
              </a:ext>
            </a:extLst>
          </p:cNvPr>
          <p:cNvSpPr txBox="1"/>
          <p:nvPr/>
        </p:nvSpPr>
        <p:spPr>
          <a:xfrm>
            <a:off x="7661246" y="259950"/>
            <a:ext cx="6094602" cy="584775"/>
          </a:xfrm>
          <a:prstGeom prst="rect">
            <a:avLst/>
          </a:prstGeom>
          <a:noFill/>
        </p:spPr>
        <p:txBody>
          <a:bodyPr wrap="square">
            <a:spAutoFit/>
          </a:bodyPr>
          <a:lstStyle/>
          <a:p>
            <a:pPr algn="ctr"/>
            <a:r>
              <a:rPr lang="en-GB" sz="3200" b="1">
                <a:latin typeface="Letter-join Print Plus 3" panose="02000805000000020003" pitchFamily="50" charset="0"/>
              </a:rPr>
              <a:t>Home Reading</a:t>
            </a:r>
          </a:p>
        </p:txBody>
      </p:sp>
    </p:spTree>
  </p:cSld>
  <p:clrMapOvr>
    <a:masterClrMapping/>
  </p:clrMapOvr>
  <p:transition>
    <p:zoom dir="in"/>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680CC48B-0F19-41C8-A5E3-E0820DAA48B4}"/>
              </a:ext>
            </a:extLst>
          </p:cNvPr>
          <p:cNvSpPr>
            <a:spLocks noChangeArrowheads="1"/>
          </p:cNvSpPr>
          <p:nvPr/>
        </p:nvSpPr>
        <p:spPr bwMode="auto">
          <a:xfrm>
            <a:off x="137160" y="173736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4" name="Rectangle 6">
            <a:extLst>
              <a:ext uri="{FF2B5EF4-FFF2-40B4-BE49-F238E27FC236}">
                <a16:creationId xmlns:a16="http://schemas.microsoft.com/office/drawing/2014/main" id="{BFF565CE-DFF4-4D9E-A4DE-36C60E77B3ED}"/>
              </a:ext>
            </a:extLst>
          </p:cNvPr>
          <p:cNvSpPr>
            <a:spLocks noChangeArrowheads="1"/>
          </p:cNvSpPr>
          <p:nvPr/>
        </p:nvSpPr>
        <p:spPr bwMode="auto">
          <a:xfrm>
            <a:off x="137160" y="219456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 name="TextBox 2">
            <a:extLst>
              <a:ext uri="{FF2B5EF4-FFF2-40B4-BE49-F238E27FC236}">
                <a16:creationId xmlns:a16="http://schemas.microsoft.com/office/drawing/2014/main" id="{856E6730-AC72-44A4-B8D7-60DBF538CF80}"/>
              </a:ext>
            </a:extLst>
          </p:cNvPr>
          <p:cNvSpPr txBox="1"/>
          <p:nvPr/>
        </p:nvSpPr>
        <p:spPr>
          <a:xfrm>
            <a:off x="2014912" y="2194560"/>
            <a:ext cx="3370820" cy="3170099"/>
          </a:xfrm>
          <a:prstGeom prst="rect">
            <a:avLst/>
          </a:prstGeom>
          <a:noFill/>
        </p:spPr>
        <p:txBody>
          <a:bodyPr wrap="square" rtlCol="0">
            <a:spAutoFit/>
          </a:bodyPr>
          <a:lstStyle/>
          <a:p>
            <a:pPr marL="342900" indent="-342900">
              <a:buFont typeface="Arial" panose="020B0604020202020204" pitchFamily="34" charset="0"/>
              <a:buChar char="•"/>
            </a:pPr>
            <a:r>
              <a:rPr lang="en-GB" sz="2000" b="1">
                <a:latin typeface="Letter-join Print Plus 3" panose="02000805000000020003" pitchFamily="50" charset="0"/>
              </a:rPr>
              <a:t>Meet the team</a:t>
            </a:r>
          </a:p>
          <a:p>
            <a:pPr marL="342900" indent="-342900">
              <a:buFont typeface="Arial" panose="020B0604020202020204" pitchFamily="34" charset="0"/>
              <a:buChar char="•"/>
            </a:pPr>
            <a:r>
              <a:rPr lang="en-GB" sz="2000" b="1">
                <a:latin typeface="Letter-join Print Plus 3" panose="02000805000000020003" pitchFamily="50" charset="0"/>
              </a:rPr>
              <a:t>Curriculum</a:t>
            </a:r>
          </a:p>
          <a:p>
            <a:pPr marL="342900" indent="-342900">
              <a:buFont typeface="Arial" panose="020B0604020202020204" pitchFamily="34" charset="0"/>
              <a:buChar char="•"/>
            </a:pPr>
            <a:r>
              <a:rPr lang="en-GB" sz="2000" b="1">
                <a:latin typeface="Letter-join Print Plus 3" panose="02000805000000020003" pitchFamily="50" charset="0"/>
              </a:rPr>
              <a:t>Timetables</a:t>
            </a:r>
          </a:p>
          <a:p>
            <a:pPr marL="342900" indent="-342900">
              <a:buFont typeface="Arial" panose="020B0604020202020204" pitchFamily="34" charset="0"/>
              <a:buChar char="•"/>
            </a:pPr>
            <a:r>
              <a:rPr lang="en-GB" sz="2000" b="1">
                <a:latin typeface="Letter-join Print Plus 3" panose="02000805000000020003" pitchFamily="50" charset="0"/>
              </a:rPr>
              <a:t>Trips and performances</a:t>
            </a:r>
          </a:p>
          <a:p>
            <a:pPr marL="342900" indent="-342900">
              <a:buFont typeface="Arial" panose="020B0604020202020204" pitchFamily="34" charset="0"/>
              <a:buChar char="•"/>
            </a:pPr>
            <a:r>
              <a:rPr lang="en-GB" sz="2000" b="1">
                <a:latin typeface="Letter-join Print Plus 3" panose="02000805000000020003" pitchFamily="50" charset="0"/>
              </a:rPr>
              <a:t>Assessment and Marking</a:t>
            </a:r>
          </a:p>
          <a:p>
            <a:pPr marL="342900" indent="-342900">
              <a:buFont typeface="Arial" panose="020B0604020202020204" pitchFamily="34" charset="0"/>
              <a:buChar char="•"/>
            </a:pPr>
            <a:r>
              <a:rPr lang="en-GB" sz="2000" b="1">
                <a:latin typeface="Letter-join Print Plus 3" panose="02000805000000020003" pitchFamily="50" charset="0"/>
              </a:rPr>
              <a:t>Maths </a:t>
            </a:r>
          </a:p>
          <a:p>
            <a:pPr marL="342900" indent="-342900">
              <a:buFont typeface="Arial" panose="020B0604020202020204" pitchFamily="34" charset="0"/>
              <a:buChar char="•"/>
            </a:pPr>
            <a:r>
              <a:rPr lang="en-GB" sz="2000" b="1">
                <a:latin typeface="Letter-join Print Plus 3" panose="02000805000000020003" pitchFamily="50" charset="0"/>
              </a:rPr>
              <a:t>English</a:t>
            </a:r>
          </a:p>
          <a:p>
            <a:pPr marL="342900" indent="-342900">
              <a:buFont typeface="Arial" panose="020B0604020202020204" pitchFamily="34" charset="0"/>
              <a:buChar char="•"/>
            </a:pPr>
            <a:r>
              <a:rPr lang="en-GB" sz="2000" b="1">
                <a:latin typeface="Letter-join Print Plus 3" panose="02000805000000020003" pitchFamily="50" charset="0"/>
              </a:rPr>
              <a:t>Vision and Values</a:t>
            </a:r>
          </a:p>
          <a:p>
            <a:endParaRPr lang="en-GB" sz="2000" b="1">
              <a:latin typeface="Letter-join Print Plus 3" panose="02000805000000020003" pitchFamily="50" charset="0"/>
            </a:endParaRPr>
          </a:p>
          <a:p>
            <a:pPr marL="342900" indent="-342900">
              <a:buFont typeface="Arial" panose="020B0604020202020204" pitchFamily="34" charset="0"/>
              <a:buChar char="•"/>
            </a:pPr>
            <a:endParaRPr lang="en-GB" sz="2000" b="1">
              <a:latin typeface="Letter-join Print Plus 3" panose="02000805000000020003" pitchFamily="50" charset="0"/>
            </a:endParaRPr>
          </a:p>
        </p:txBody>
      </p:sp>
      <p:sp>
        <p:nvSpPr>
          <p:cNvPr id="5" name="TextBox 4">
            <a:extLst>
              <a:ext uri="{FF2B5EF4-FFF2-40B4-BE49-F238E27FC236}">
                <a16:creationId xmlns:a16="http://schemas.microsoft.com/office/drawing/2014/main" id="{856E6730-AC72-44A4-B8D7-60DBF538CF80}"/>
              </a:ext>
            </a:extLst>
          </p:cNvPr>
          <p:cNvSpPr txBox="1"/>
          <p:nvPr/>
        </p:nvSpPr>
        <p:spPr>
          <a:xfrm>
            <a:off x="6978072" y="2194560"/>
            <a:ext cx="2752436" cy="2862322"/>
          </a:xfrm>
          <a:prstGeom prst="rect">
            <a:avLst/>
          </a:prstGeom>
          <a:noFill/>
        </p:spPr>
        <p:txBody>
          <a:bodyPr wrap="square" rtlCol="0">
            <a:spAutoFit/>
          </a:bodyPr>
          <a:lstStyle/>
          <a:p>
            <a:pPr marL="342900" indent="-342900">
              <a:buFont typeface="Arial" panose="020B0604020202020204" pitchFamily="34" charset="0"/>
              <a:buChar char="•"/>
            </a:pPr>
            <a:r>
              <a:rPr lang="en-GB" sz="2000" b="1">
                <a:latin typeface="Letter-join Print Plus 3" panose="02000805000000020003" pitchFamily="50" charset="0"/>
              </a:rPr>
              <a:t>Growth Mindset</a:t>
            </a:r>
          </a:p>
          <a:p>
            <a:pPr marL="342900" indent="-342900">
              <a:buFont typeface="Arial" panose="020B0604020202020204" pitchFamily="34" charset="0"/>
              <a:buChar char="•"/>
            </a:pPr>
            <a:r>
              <a:rPr lang="en-GB" sz="2000" b="1">
                <a:latin typeface="Letter-join Print Plus 3" panose="02000805000000020003" pitchFamily="50" charset="0"/>
              </a:rPr>
              <a:t>Homework</a:t>
            </a:r>
          </a:p>
          <a:p>
            <a:pPr marL="342900" indent="-342900">
              <a:buFont typeface="Arial" panose="020B0604020202020204" pitchFamily="34" charset="0"/>
              <a:buChar char="•"/>
            </a:pPr>
            <a:r>
              <a:rPr lang="en-GB" sz="2000" b="1">
                <a:latin typeface="Letter-join Print Plus 3" panose="02000805000000020003" pitchFamily="50" charset="0"/>
              </a:rPr>
              <a:t>Behaviour </a:t>
            </a:r>
          </a:p>
          <a:p>
            <a:pPr marL="342900" indent="-342900">
              <a:buFont typeface="Arial" panose="020B0604020202020204" pitchFamily="34" charset="0"/>
              <a:buChar char="•"/>
            </a:pPr>
            <a:r>
              <a:rPr lang="en-GB" sz="2000" b="1">
                <a:latin typeface="Letter-join Print Plus 3" panose="02000805000000020003" pitchFamily="50" charset="0"/>
              </a:rPr>
              <a:t>Rewards</a:t>
            </a:r>
          </a:p>
          <a:p>
            <a:pPr marL="342900" indent="-342900">
              <a:buFont typeface="Arial" panose="020B0604020202020204" pitchFamily="34" charset="0"/>
              <a:buChar char="•"/>
            </a:pPr>
            <a:r>
              <a:rPr lang="en-GB" sz="2000" b="1">
                <a:latin typeface="Letter-join Print Plus 3" panose="02000805000000020003" pitchFamily="50" charset="0"/>
              </a:rPr>
              <a:t>Attendance</a:t>
            </a:r>
          </a:p>
          <a:p>
            <a:pPr marL="342900" indent="-342900">
              <a:buFont typeface="Arial" panose="020B0604020202020204" pitchFamily="34" charset="0"/>
              <a:buChar char="•"/>
            </a:pPr>
            <a:r>
              <a:rPr lang="en-GB" sz="2000" b="1">
                <a:latin typeface="Letter-join Print Plus 3" panose="02000805000000020003" pitchFamily="50" charset="0"/>
              </a:rPr>
              <a:t>Contact</a:t>
            </a:r>
          </a:p>
          <a:p>
            <a:pPr marL="342900" indent="-342900">
              <a:buFont typeface="Arial" panose="020B0604020202020204" pitchFamily="34" charset="0"/>
              <a:buChar char="•"/>
            </a:pPr>
            <a:r>
              <a:rPr lang="en-GB" sz="2000" b="1">
                <a:latin typeface="Letter-join Print Plus 3" panose="02000805000000020003" pitchFamily="50" charset="0"/>
              </a:rPr>
              <a:t>Questions</a:t>
            </a:r>
          </a:p>
          <a:p>
            <a:pPr marL="342900" indent="-342900">
              <a:buFont typeface="Arial" panose="020B0604020202020204" pitchFamily="34" charset="0"/>
              <a:buChar char="•"/>
            </a:pPr>
            <a:endParaRPr lang="en-GB" sz="2000" b="1">
              <a:latin typeface="Letter-join Print Plus 3" panose="02000805000000020003" pitchFamily="50" charset="0"/>
            </a:endParaRPr>
          </a:p>
          <a:p>
            <a:pPr marL="342900" indent="-342900">
              <a:buFont typeface="Arial" panose="020B0604020202020204" pitchFamily="34" charset="0"/>
              <a:buChar char="•"/>
            </a:pPr>
            <a:endParaRPr lang="en-GB" sz="2000" b="1">
              <a:latin typeface="Letter-join Print Plus 3" panose="02000805000000020003" pitchFamily="50" charset="0"/>
            </a:endParaRPr>
          </a:p>
        </p:txBody>
      </p:sp>
      <p:sp>
        <p:nvSpPr>
          <p:cNvPr id="6" name="TextBox 5">
            <a:extLst>
              <a:ext uri="{FF2B5EF4-FFF2-40B4-BE49-F238E27FC236}">
                <a16:creationId xmlns:a16="http://schemas.microsoft.com/office/drawing/2014/main" id="{C85C8680-147C-47E6-8441-D74EFD4EBC7C}"/>
              </a:ext>
            </a:extLst>
          </p:cNvPr>
          <p:cNvSpPr txBox="1"/>
          <p:nvPr/>
        </p:nvSpPr>
        <p:spPr>
          <a:xfrm>
            <a:off x="6233160" y="220910"/>
            <a:ext cx="5812169" cy="584775"/>
          </a:xfrm>
          <a:prstGeom prst="rect">
            <a:avLst/>
          </a:prstGeom>
          <a:noFill/>
        </p:spPr>
        <p:txBody>
          <a:bodyPr wrap="none" rtlCol="0">
            <a:spAutoFit/>
          </a:bodyPr>
          <a:lstStyle/>
          <a:p>
            <a:pPr algn="ctr"/>
            <a:r>
              <a:rPr lang="en-GB" sz="3200" b="1">
                <a:latin typeface="Letter-join Print Plus 3" panose="02000805000000020003" pitchFamily="50" charset="0"/>
              </a:rPr>
              <a:t>AGENDA FOR THE SESSION</a:t>
            </a:r>
            <a:endParaRPr lang="en-GB" sz="2300">
              <a:latin typeface="Letter-join Print Plus 3" panose="02000805000000020003" pitchFamily="50" charset="0"/>
            </a:endParaRPr>
          </a:p>
        </p:txBody>
      </p:sp>
      <p:sp>
        <p:nvSpPr>
          <p:cNvPr id="7" name="TextBox 6">
            <a:extLst>
              <a:ext uri="{FF2B5EF4-FFF2-40B4-BE49-F238E27FC236}">
                <a16:creationId xmlns:a16="http://schemas.microsoft.com/office/drawing/2014/main" id="{B9A29AF2-5372-4186-8CF5-026F4A8F277A}"/>
              </a:ext>
            </a:extLst>
          </p:cNvPr>
          <p:cNvSpPr txBox="1"/>
          <p:nvPr/>
        </p:nvSpPr>
        <p:spPr>
          <a:xfrm>
            <a:off x="5469622" y="3145872"/>
            <a:ext cx="201336" cy="369332"/>
          </a:xfrm>
          <a:prstGeom prst="rect">
            <a:avLst/>
          </a:prstGeom>
          <a:solidFill>
            <a:schemeClr val="bg1"/>
          </a:solidFill>
        </p:spPr>
        <p:txBody>
          <a:bodyPr wrap="square" rtlCol="0">
            <a:spAutoFit/>
          </a:bodyPr>
          <a:lstStyle/>
          <a:p>
            <a:endParaRPr lang="en-GB"/>
          </a:p>
        </p:txBody>
      </p:sp>
    </p:spTree>
    <p:extLst>
      <p:ext uri="{BB962C8B-B14F-4D97-AF65-F5344CB8AC3E}">
        <p14:creationId xmlns:p14="http://schemas.microsoft.com/office/powerpoint/2010/main" val="23806614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0705FDC-75C6-4092-AA35-B7BA0815EE01}"/>
              </a:ext>
            </a:extLst>
          </p:cNvPr>
          <p:cNvPicPr>
            <a:picLocks noChangeAspect="1"/>
          </p:cNvPicPr>
          <p:nvPr/>
        </p:nvPicPr>
        <p:blipFill>
          <a:blip r:embed="rId2"/>
          <a:stretch>
            <a:fillRect/>
          </a:stretch>
        </p:blipFill>
        <p:spPr>
          <a:xfrm>
            <a:off x="1081783" y="1142021"/>
            <a:ext cx="5113286" cy="5238925"/>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49CD8618-9B03-42D1-9D1C-4497332063E4}"/>
              </a:ext>
            </a:extLst>
          </p:cNvPr>
          <p:cNvSpPr txBox="1"/>
          <p:nvPr/>
        </p:nvSpPr>
        <p:spPr>
          <a:xfrm>
            <a:off x="6473371" y="1662537"/>
            <a:ext cx="5338328" cy="3139321"/>
          </a:xfrm>
          <a:prstGeom prst="rect">
            <a:avLst/>
          </a:prstGeom>
          <a:noFill/>
        </p:spPr>
        <p:txBody>
          <a:bodyPr wrap="square">
            <a:spAutoFit/>
          </a:bodyPr>
          <a:lstStyle/>
          <a:p>
            <a:pPr>
              <a:defRPr/>
            </a:pPr>
            <a:r>
              <a:rPr lang="en-GB" altLang="en-US" sz="1800">
                <a:latin typeface="Letter-join Print Plus 3" panose="02000805000000020003" pitchFamily="50" charset="0"/>
                <a:cs typeface="Calibri Light" panose="020F0302020204030204" pitchFamily="34" charset="0"/>
              </a:rPr>
              <a:t>We come together for an act of daily collective worship in the school hall led by a member of the SLT. </a:t>
            </a:r>
          </a:p>
          <a:p>
            <a:pPr>
              <a:defRPr/>
            </a:pPr>
            <a:endParaRPr lang="en-GB" altLang="en-US">
              <a:latin typeface="Letter-join Print Plus 3" panose="02000805000000020003" pitchFamily="50" charset="0"/>
              <a:cs typeface="Calibri Light" panose="020F0302020204030204" pitchFamily="34" charset="0"/>
            </a:endParaRPr>
          </a:p>
          <a:p>
            <a:pPr>
              <a:defRPr/>
            </a:pPr>
            <a:r>
              <a:rPr lang="en-GB" altLang="en-US" sz="1800">
                <a:latin typeface="Letter-join Print Plus 3" panose="02000805000000020003" pitchFamily="50" charset="0"/>
                <a:cs typeface="Calibri Light" panose="020F0302020204030204" pitchFamily="34" charset="0"/>
              </a:rPr>
              <a:t>We also have weekly reflection time in class where we focus on the value of that half term. </a:t>
            </a:r>
          </a:p>
          <a:p>
            <a:pPr>
              <a:defRPr/>
            </a:pPr>
            <a:endParaRPr lang="en-GB" altLang="en-US">
              <a:latin typeface="Letter-join Print Plus 3" panose="02000805000000020003" pitchFamily="50" charset="0"/>
              <a:cs typeface="Calibri Light" panose="020F0302020204030204" pitchFamily="34" charset="0"/>
            </a:endParaRPr>
          </a:p>
          <a:p>
            <a:pPr>
              <a:defRPr/>
            </a:pPr>
            <a:r>
              <a:rPr lang="en-GB" altLang="en-US" sz="1800">
                <a:latin typeface="Letter-join Print Plus 3" panose="02000805000000020003" pitchFamily="50" charset="0"/>
                <a:cs typeface="Calibri Light" panose="020F0302020204030204" pitchFamily="34" charset="0"/>
              </a:rPr>
              <a:t>On Friday we celebrate the children’s successes in our Star of the Week assembly. </a:t>
            </a:r>
            <a:endParaRPr lang="en-GB" altLang="en-US">
              <a:latin typeface="Letter-join Print Plus 3" panose="02000805000000020003" pitchFamily="50" charset="0"/>
              <a:cs typeface="Calibri Light" panose="020F0302020204030204" pitchFamily="34" charset="0"/>
              <a:sym typeface="Wingdings" panose="05000000000000000000" pitchFamily="2" charset="2"/>
            </a:endParaRPr>
          </a:p>
          <a:p>
            <a:pPr>
              <a:defRPr/>
            </a:pPr>
            <a:endParaRPr lang="en-GB" altLang="en-US" sz="1800">
              <a:latin typeface="Letter-join Print Plus 3" panose="02000805000000020003" pitchFamily="50" charset="0"/>
              <a:cs typeface="Calibri Light" panose="020F0302020204030204" pitchFamily="34" charset="0"/>
              <a:sym typeface="Wingdings" panose="05000000000000000000" pitchFamily="2" charset="2"/>
            </a:endParaRPr>
          </a:p>
          <a:p>
            <a:pPr>
              <a:defRPr/>
            </a:pPr>
            <a:endParaRPr lang="en-GB" altLang="en-US" sz="1800">
              <a:latin typeface="Letter-join Print Plus 3" panose="02000805000000020003" pitchFamily="50" charset="0"/>
              <a:cs typeface="Calibri Light" panose="020F0302020204030204" pitchFamily="34" charset="0"/>
              <a:sym typeface="Wingdings" panose="05000000000000000000" pitchFamily="2" charset="2"/>
            </a:endParaRPr>
          </a:p>
        </p:txBody>
      </p:sp>
      <p:sp>
        <p:nvSpPr>
          <p:cNvPr id="6" name="TextBox 5">
            <a:extLst>
              <a:ext uri="{FF2B5EF4-FFF2-40B4-BE49-F238E27FC236}">
                <a16:creationId xmlns:a16="http://schemas.microsoft.com/office/drawing/2014/main" id="{C6CC0EC4-383C-4E60-A523-5FC40900E570}"/>
              </a:ext>
            </a:extLst>
          </p:cNvPr>
          <p:cNvSpPr txBox="1"/>
          <p:nvPr/>
        </p:nvSpPr>
        <p:spPr>
          <a:xfrm>
            <a:off x="6293840" y="191720"/>
            <a:ext cx="6094602" cy="584775"/>
          </a:xfrm>
          <a:prstGeom prst="rect">
            <a:avLst/>
          </a:prstGeom>
          <a:noFill/>
        </p:spPr>
        <p:txBody>
          <a:bodyPr wrap="square">
            <a:spAutoFit/>
          </a:bodyPr>
          <a:lstStyle/>
          <a:p>
            <a:pPr algn="ctr"/>
            <a:r>
              <a:rPr lang="en-GB" sz="3200" b="1">
                <a:latin typeface="Letter-join Print Plus 3" panose="02000805000000020003" pitchFamily="50" charset="0"/>
              </a:rPr>
              <a:t>Our school vision and values</a:t>
            </a:r>
          </a:p>
        </p:txBody>
      </p:sp>
    </p:spTree>
    <p:extLst>
      <p:ext uri="{BB962C8B-B14F-4D97-AF65-F5344CB8AC3E}">
        <p14:creationId xmlns:p14="http://schemas.microsoft.com/office/powerpoint/2010/main" val="35351392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04D78B9-2FE3-4EEE-975F-3499531CA6AE}"/>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23182"/>
          <a:stretch/>
        </p:blipFill>
        <p:spPr>
          <a:xfrm>
            <a:off x="2573586" y="2577330"/>
            <a:ext cx="6805631" cy="3296507"/>
          </a:xfrm>
        </p:spPr>
      </p:pic>
      <p:sp>
        <p:nvSpPr>
          <p:cNvPr id="10" name="TextBox 9">
            <a:extLst>
              <a:ext uri="{FF2B5EF4-FFF2-40B4-BE49-F238E27FC236}">
                <a16:creationId xmlns:a16="http://schemas.microsoft.com/office/drawing/2014/main" id="{4179CF20-8457-45E0-80C8-221086C7BBC6}"/>
              </a:ext>
            </a:extLst>
          </p:cNvPr>
          <p:cNvSpPr txBox="1"/>
          <p:nvPr/>
        </p:nvSpPr>
        <p:spPr>
          <a:xfrm>
            <a:off x="1182847" y="1065789"/>
            <a:ext cx="9957733" cy="1077218"/>
          </a:xfrm>
          <a:prstGeom prst="rect">
            <a:avLst/>
          </a:prstGeom>
          <a:noFill/>
        </p:spPr>
        <p:txBody>
          <a:bodyPr wrap="square">
            <a:spAutoFit/>
          </a:bodyPr>
          <a:lstStyle/>
          <a:p>
            <a:r>
              <a:rPr lang="en-GB" sz="3200" b="1">
                <a:latin typeface="Letter-join Print Plus 3" panose="02000805000000020003" pitchFamily="50" charset="0"/>
              </a:rPr>
              <a:t>We encourage children to have a growth mindset, to be resilient and to learn from their mistakes. </a:t>
            </a:r>
            <a:endParaRPr lang="en-GB" sz="3200"/>
          </a:p>
        </p:txBody>
      </p:sp>
      <p:sp>
        <p:nvSpPr>
          <p:cNvPr id="11" name="TextBox 10">
            <a:extLst>
              <a:ext uri="{FF2B5EF4-FFF2-40B4-BE49-F238E27FC236}">
                <a16:creationId xmlns:a16="http://schemas.microsoft.com/office/drawing/2014/main" id="{2DA27710-0759-4810-815F-3AA4805715B6}"/>
              </a:ext>
            </a:extLst>
          </p:cNvPr>
          <p:cNvSpPr txBox="1"/>
          <p:nvPr/>
        </p:nvSpPr>
        <p:spPr>
          <a:xfrm>
            <a:off x="8919898" y="177954"/>
            <a:ext cx="9957733" cy="584775"/>
          </a:xfrm>
          <a:prstGeom prst="rect">
            <a:avLst/>
          </a:prstGeom>
          <a:noFill/>
        </p:spPr>
        <p:txBody>
          <a:bodyPr wrap="square">
            <a:spAutoFit/>
          </a:bodyPr>
          <a:lstStyle/>
          <a:p>
            <a:r>
              <a:rPr lang="en-GB" sz="3200" b="1">
                <a:latin typeface="Letter-join Print Plus 3" panose="02000805000000020003" pitchFamily="50" charset="0"/>
              </a:rPr>
              <a:t>Growth mindset </a:t>
            </a:r>
            <a:endParaRPr lang="en-GB" sz="3200"/>
          </a:p>
        </p:txBody>
      </p:sp>
    </p:spTree>
    <p:extLst>
      <p:ext uri="{BB962C8B-B14F-4D97-AF65-F5344CB8AC3E}">
        <p14:creationId xmlns:p14="http://schemas.microsoft.com/office/powerpoint/2010/main" val="30102152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2DA27710-0759-4810-815F-3AA4805715B6}"/>
              </a:ext>
            </a:extLst>
          </p:cNvPr>
          <p:cNvSpPr txBox="1"/>
          <p:nvPr/>
        </p:nvSpPr>
        <p:spPr>
          <a:xfrm>
            <a:off x="10124855" y="212137"/>
            <a:ext cx="9957733" cy="584775"/>
          </a:xfrm>
          <a:prstGeom prst="rect">
            <a:avLst/>
          </a:prstGeom>
          <a:noFill/>
        </p:spPr>
        <p:txBody>
          <a:bodyPr wrap="square">
            <a:spAutoFit/>
          </a:bodyPr>
          <a:lstStyle/>
          <a:p>
            <a:r>
              <a:rPr lang="en-GB" sz="3200">
                <a:latin typeface="Letter-join Print Plus 3" panose="02000805000000020003" pitchFamily="50" charset="0"/>
              </a:rPr>
              <a:t>Homework</a:t>
            </a:r>
          </a:p>
        </p:txBody>
      </p:sp>
      <p:sp>
        <p:nvSpPr>
          <p:cNvPr id="6" name="TextBox 5">
            <a:extLst>
              <a:ext uri="{FF2B5EF4-FFF2-40B4-BE49-F238E27FC236}">
                <a16:creationId xmlns:a16="http://schemas.microsoft.com/office/drawing/2014/main" id="{F7F0A550-76F5-46A6-884A-38B2491EF0AD}"/>
              </a:ext>
            </a:extLst>
          </p:cNvPr>
          <p:cNvSpPr txBox="1"/>
          <p:nvPr/>
        </p:nvSpPr>
        <p:spPr>
          <a:xfrm>
            <a:off x="209372" y="1343716"/>
            <a:ext cx="6593080" cy="3970318"/>
          </a:xfrm>
          <a:prstGeom prst="rect">
            <a:avLst/>
          </a:prstGeom>
          <a:noFill/>
        </p:spPr>
        <p:txBody>
          <a:bodyPr wrap="square">
            <a:spAutoFit/>
          </a:bodyPr>
          <a:lstStyle/>
          <a:p>
            <a:pPr marL="274320" indent="-274320">
              <a:buClr>
                <a:schemeClr val="accent3"/>
              </a:buClr>
              <a:buFont typeface="Wingdings 2"/>
              <a:buChar char=""/>
              <a:defRPr/>
            </a:pPr>
            <a:r>
              <a:rPr lang="en-GB" sz="1800">
                <a:latin typeface="Letter-join Print Plus 3" panose="02000805000000020003" pitchFamily="50" charset="0"/>
              </a:rPr>
              <a:t>Spellings will be set weekly and children will be tested on these on a Friday. There are three spaces on their sheet for them to practise their spellings a minimum of three times throughout the week ahead of the test. Test are completed in their books at the back for you to see how they got on.</a:t>
            </a:r>
          </a:p>
          <a:p>
            <a:pPr marL="274320" indent="-274320">
              <a:buClr>
                <a:schemeClr val="accent3"/>
              </a:buClr>
              <a:buFont typeface="Wingdings 2"/>
              <a:buChar char=""/>
              <a:defRPr/>
            </a:pPr>
            <a:endParaRPr lang="en-GB" sz="1800">
              <a:latin typeface="Letter-join Print Plus 3" panose="02000805000000020003" pitchFamily="50" charset="0"/>
            </a:endParaRPr>
          </a:p>
          <a:p>
            <a:pPr marL="274320" indent="-274320">
              <a:buClr>
                <a:schemeClr val="accent3"/>
              </a:buClr>
              <a:buFont typeface="Wingdings 2"/>
              <a:buChar char=""/>
              <a:defRPr/>
            </a:pPr>
            <a:r>
              <a:rPr lang="en-GB" sz="1800">
                <a:latin typeface="Letter-join Print Plus 3" panose="02000805000000020003" pitchFamily="50" charset="0"/>
              </a:rPr>
              <a:t>Tasks are assigned weekly on Mathletics and tie in with our curriculum, which are completed online to gain points. Children who play regularly and earn enough points receive Mathletics certificates (bronze, silver and gold).</a:t>
            </a:r>
          </a:p>
          <a:p>
            <a:pPr marL="274320" indent="-274320">
              <a:buClr>
                <a:schemeClr val="accent3"/>
              </a:buClr>
              <a:buFont typeface="Wingdings 2"/>
              <a:buChar char=""/>
              <a:defRPr/>
            </a:pPr>
            <a:endParaRPr lang="en-GB" sz="1800">
              <a:latin typeface="Letter-join Print Plus 3" panose="02000805000000020003" pitchFamily="50" charset="0"/>
            </a:endParaRPr>
          </a:p>
          <a:p>
            <a:pPr marL="274320" indent="-274320">
              <a:buClr>
                <a:schemeClr val="accent3"/>
              </a:buClr>
              <a:buFont typeface="Wingdings 2"/>
              <a:buChar char=""/>
              <a:defRPr/>
            </a:pPr>
            <a:r>
              <a:rPr lang="en-GB" sz="1800">
                <a:latin typeface="Letter-join Print Plus 3" panose="02000805000000020003" pitchFamily="50" charset="0"/>
              </a:rPr>
              <a:t>A minimum of 3 short reads minutes weekly with comments in reading diaries that reflect this but we do encourage reading to be as often as possible. Drop it for 10.</a:t>
            </a:r>
          </a:p>
        </p:txBody>
      </p:sp>
      <p:pic>
        <p:nvPicPr>
          <p:cNvPr id="9" name="Picture 8">
            <a:extLst>
              <a:ext uri="{FF2B5EF4-FFF2-40B4-BE49-F238E27FC236}">
                <a16:creationId xmlns:a16="http://schemas.microsoft.com/office/drawing/2014/main" id="{40AD440E-6074-4385-84A3-F38AA88DC999}"/>
              </a:ext>
            </a:extLst>
          </p:cNvPr>
          <p:cNvPicPr>
            <a:picLocks noChangeAspect="1"/>
          </p:cNvPicPr>
          <p:nvPr/>
        </p:nvPicPr>
        <p:blipFill>
          <a:blip r:embed="rId2"/>
          <a:stretch>
            <a:fillRect/>
          </a:stretch>
        </p:blipFill>
        <p:spPr>
          <a:xfrm>
            <a:off x="7298616" y="1160107"/>
            <a:ext cx="3210212" cy="470792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999252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A2C6096-8D54-412A-9E73-2A53C2B9EF2F}"/>
              </a:ext>
            </a:extLst>
          </p:cNvPr>
          <p:cNvPicPr>
            <a:picLocks noChangeAspect="1"/>
          </p:cNvPicPr>
          <p:nvPr/>
        </p:nvPicPr>
        <p:blipFill>
          <a:blip r:embed="rId3"/>
          <a:stretch>
            <a:fillRect/>
          </a:stretch>
        </p:blipFill>
        <p:spPr>
          <a:xfrm>
            <a:off x="4618216" y="1322688"/>
            <a:ext cx="2844159" cy="4206675"/>
          </a:xfrm>
          <a:prstGeom prst="rect">
            <a:avLst/>
          </a:prstGeom>
        </p:spPr>
      </p:pic>
      <p:pic>
        <p:nvPicPr>
          <p:cNvPr id="4" name="Picture 3">
            <a:extLst>
              <a:ext uri="{FF2B5EF4-FFF2-40B4-BE49-F238E27FC236}">
                <a16:creationId xmlns:a16="http://schemas.microsoft.com/office/drawing/2014/main" id="{E8B07DF9-7FC6-45C5-9AFB-8CC276B97D0B}"/>
              </a:ext>
            </a:extLst>
          </p:cNvPr>
          <p:cNvPicPr>
            <a:picLocks noChangeAspect="1"/>
          </p:cNvPicPr>
          <p:nvPr/>
        </p:nvPicPr>
        <p:blipFill>
          <a:blip r:embed="rId4"/>
          <a:stretch>
            <a:fillRect/>
          </a:stretch>
        </p:blipFill>
        <p:spPr>
          <a:xfrm>
            <a:off x="7551609" y="2469363"/>
            <a:ext cx="4442350" cy="3060000"/>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id="{4EA90421-AB22-43B3-9CC4-9C930F55F5E8}"/>
              </a:ext>
            </a:extLst>
          </p:cNvPr>
          <p:cNvPicPr>
            <a:picLocks noChangeAspect="1"/>
          </p:cNvPicPr>
          <p:nvPr/>
        </p:nvPicPr>
        <p:blipFill>
          <a:blip r:embed="rId5"/>
          <a:stretch>
            <a:fillRect/>
          </a:stretch>
        </p:blipFill>
        <p:spPr>
          <a:xfrm>
            <a:off x="73010" y="2469363"/>
            <a:ext cx="4455973" cy="3060000"/>
          </a:xfrm>
          <a:prstGeom prst="rect">
            <a:avLst/>
          </a:prstGeom>
        </p:spPr>
      </p:pic>
      <p:sp>
        <p:nvSpPr>
          <p:cNvPr id="9" name="TextBox 8">
            <a:extLst>
              <a:ext uri="{FF2B5EF4-FFF2-40B4-BE49-F238E27FC236}">
                <a16:creationId xmlns:a16="http://schemas.microsoft.com/office/drawing/2014/main" id="{F9373128-2722-4B43-907A-CB905F49A7EE}"/>
              </a:ext>
            </a:extLst>
          </p:cNvPr>
          <p:cNvSpPr txBox="1"/>
          <p:nvPr/>
        </p:nvSpPr>
        <p:spPr>
          <a:xfrm>
            <a:off x="6725483" y="201227"/>
            <a:ext cx="6094602" cy="584775"/>
          </a:xfrm>
          <a:prstGeom prst="rect">
            <a:avLst/>
          </a:prstGeom>
          <a:noFill/>
        </p:spPr>
        <p:txBody>
          <a:bodyPr wrap="square">
            <a:spAutoFit/>
          </a:bodyPr>
          <a:lstStyle/>
          <a:p>
            <a:pPr algn="ctr"/>
            <a:r>
              <a:rPr lang="en-GB" sz="3200" b="1">
                <a:latin typeface="Letter-join Print Plus 3" panose="02000805000000020003" pitchFamily="50" charset="0"/>
              </a:rPr>
              <a:t>Our behaviour policy </a:t>
            </a:r>
          </a:p>
        </p:txBody>
      </p:sp>
    </p:spTree>
    <p:extLst>
      <p:ext uri="{BB962C8B-B14F-4D97-AF65-F5344CB8AC3E}">
        <p14:creationId xmlns:p14="http://schemas.microsoft.com/office/powerpoint/2010/main" val="2849739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Content Placeholder 2">
            <a:extLst>
              <a:ext uri="{FF2B5EF4-FFF2-40B4-BE49-F238E27FC236}">
                <a16:creationId xmlns:a16="http://schemas.microsoft.com/office/drawing/2014/main" id="{51E32B84-07BB-473E-A824-8209E8770FA4}"/>
              </a:ext>
            </a:extLst>
          </p:cNvPr>
          <p:cNvSpPr txBox="1">
            <a:spLocks/>
          </p:cNvSpPr>
          <p:nvPr/>
        </p:nvSpPr>
        <p:spPr bwMode="auto">
          <a:xfrm>
            <a:off x="311863" y="1445686"/>
            <a:ext cx="11405936" cy="454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a:defRPr sz="2400">
                <a:solidFill>
                  <a:schemeClr val="tx1"/>
                </a:solidFill>
                <a:latin typeface="Tahoma" panose="020B0604030504040204" pitchFamily="34" charset="0"/>
                <a:cs typeface="Arial" panose="020B0604020202020204" pitchFamily="34" charset="0"/>
              </a:defRPr>
            </a:lvl1pPr>
            <a:lvl2pPr marL="742950" indent="-285750">
              <a:defRPr sz="2400">
                <a:solidFill>
                  <a:schemeClr val="tx1"/>
                </a:solidFill>
                <a:latin typeface="Tahoma" panose="020B0604030504040204" pitchFamily="34" charset="0"/>
                <a:cs typeface="Arial" panose="020B0604020202020204" pitchFamily="34" charset="0"/>
              </a:defRPr>
            </a:lvl2pPr>
            <a:lvl3pPr marL="1143000" indent="-228600">
              <a:defRPr sz="2400">
                <a:solidFill>
                  <a:schemeClr val="tx1"/>
                </a:solidFill>
                <a:latin typeface="Tahoma" panose="020B0604030504040204" pitchFamily="34" charset="0"/>
                <a:cs typeface="Arial" panose="020B0604020202020204" pitchFamily="34" charset="0"/>
              </a:defRPr>
            </a:lvl3pPr>
            <a:lvl4pPr marL="1600200" indent="-228600">
              <a:defRPr sz="2400">
                <a:solidFill>
                  <a:schemeClr val="tx1"/>
                </a:solidFill>
                <a:latin typeface="Tahoma" panose="020B0604030504040204" pitchFamily="34" charset="0"/>
                <a:cs typeface="Arial" panose="020B0604020202020204" pitchFamily="34" charset="0"/>
              </a:defRPr>
            </a:lvl4pPr>
            <a:lvl5pPr marL="2057400" indent="-228600">
              <a:defRPr sz="24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pPr>
              <a:spcBef>
                <a:spcPct val="20000"/>
              </a:spcBef>
              <a:buClr>
                <a:srgbClr val="0BD0D9"/>
              </a:buClr>
              <a:buSzPct val="95000"/>
              <a:buFont typeface="Wingdings 2" panose="05020102010507070707" pitchFamily="18" charset="2"/>
              <a:buChar char=""/>
              <a:defRPr/>
            </a:pPr>
            <a:r>
              <a:rPr lang="en-GB" altLang="en-US">
                <a:latin typeface="Letter-join Print Plus 3" panose="02000805000000020003" pitchFamily="50" charset="0"/>
              </a:rPr>
              <a:t>Stars of the Week (linked to our core values of love, respect and serve)</a:t>
            </a:r>
          </a:p>
          <a:p>
            <a:pPr>
              <a:spcBef>
                <a:spcPct val="20000"/>
              </a:spcBef>
              <a:buClr>
                <a:srgbClr val="0BD0D9"/>
              </a:buClr>
              <a:buSzPct val="95000"/>
              <a:buFont typeface="Wingdings 2" panose="05020102010507070707" pitchFamily="18" charset="2"/>
              <a:buChar char=""/>
              <a:defRPr/>
            </a:pPr>
            <a:r>
              <a:rPr lang="en-GB" altLang="en-US">
                <a:latin typeface="Letter-join Print Plus 3" panose="02000805000000020003" pitchFamily="50" charset="0"/>
              </a:rPr>
              <a:t>Dojo points are given and totalled up at the end of the week. The winning class with the most amount of Dojo points receive extra playtime.</a:t>
            </a:r>
          </a:p>
          <a:p>
            <a:pPr>
              <a:spcBef>
                <a:spcPct val="20000"/>
              </a:spcBef>
              <a:buClr>
                <a:srgbClr val="0BD0D9"/>
              </a:buClr>
              <a:buSzPct val="95000"/>
              <a:buFont typeface="Wingdings 2" panose="05020102010507070707" pitchFamily="18" charset="2"/>
              <a:buChar char=""/>
              <a:defRPr/>
            </a:pPr>
            <a:r>
              <a:rPr lang="en-GB" altLang="en-US">
                <a:latin typeface="Letter-join Print Plus 3" panose="02000805000000020003" pitchFamily="50" charset="0"/>
              </a:rPr>
              <a:t>Dojo points are also tracked and milestones (100, 250, 500, 750, 1000+) are awarded to individual children.</a:t>
            </a:r>
          </a:p>
          <a:p>
            <a:pPr>
              <a:spcBef>
                <a:spcPct val="20000"/>
              </a:spcBef>
              <a:buClr>
                <a:srgbClr val="0BD0D9"/>
              </a:buClr>
              <a:buSzPct val="95000"/>
              <a:buFont typeface="Wingdings 2" panose="05020102010507070707" pitchFamily="18" charset="2"/>
              <a:buChar char=""/>
              <a:defRPr/>
            </a:pPr>
            <a:r>
              <a:rPr lang="en-GB" altLang="en-US">
                <a:latin typeface="Letter-join Print Plus 3" panose="02000805000000020003" pitchFamily="50" charset="0"/>
              </a:rPr>
              <a:t>Sports Person of the half term.</a:t>
            </a:r>
          </a:p>
          <a:p>
            <a:pPr>
              <a:spcBef>
                <a:spcPct val="20000"/>
              </a:spcBef>
              <a:buClr>
                <a:srgbClr val="0BD0D9"/>
              </a:buClr>
              <a:buSzPct val="95000"/>
              <a:buFont typeface="Wingdings 2" panose="05020102010507070707" pitchFamily="18" charset="2"/>
              <a:buChar char=""/>
              <a:defRPr/>
            </a:pPr>
            <a:r>
              <a:rPr lang="en-GB" altLang="en-US">
                <a:latin typeface="Letter-join Print Plus 3" panose="02000805000000020003" pitchFamily="50" charset="0"/>
              </a:rPr>
              <a:t>Diamond Diners</a:t>
            </a:r>
          </a:p>
        </p:txBody>
      </p:sp>
      <p:pic>
        <p:nvPicPr>
          <p:cNvPr id="4" name="Picture 3">
            <a:extLst>
              <a:ext uri="{FF2B5EF4-FFF2-40B4-BE49-F238E27FC236}">
                <a16:creationId xmlns:a16="http://schemas.microsoft.com/office/drawing/2014/main" id="{46B16483-A580-4777-B12C-91DF8EF1B0A1}"/>
              </a:ext>
            </a:extLst>
          </p:cNvPr>
          <p:cNvPicPr>
            <a:picLocks noChangeAspect="1"/>
          </p:cNvPicPr>
          <p:nvPr/>
        </p:nvPicPr>
        <p:blipFill>
          <a:blip r:embed="rId3"/>
          <a:stretch>
            <a:fillRect/>
          </a:stretch>
        </p:blipFill>
        <p:spPr>
          <a:xfrm rot="21265830">
            <a:off x="5053514" y="4793498"/>
            <a:ext cx="1159264" cy="8354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a:extLst>
              <a:ext uri="{FF2B5EF4-FFF2-40B4-BE49-F238E27FC236}">
                <a16:creationId xmlns:a16="http://schemas.microsoft.com/office/drawing/2014/main" id="{AB792F8E-C758-4073-965D-261413926105}"/>
              </a:ext>
            </a:extLst>
          </p:cNvPr>
          <p:cNvPicPr>
            <a:picLocks noChangeAspect="1"/>
          </p:cNvPicPr>
          <p:nvPr/>
        </p:nvPicPr>
        <p:blipFill>
          <a:blip r:embed="rId4"/>
          <a:stretch>
            <a:fillRect/>
          </a:stretch>
        </p:blipFill>
        <p:spPr>
          <a:xfrm rot="289241">
            <a:off x="6577626" y="4808630"/>
            <a:ext cx="1159264" cy="8273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a:extLst>
              <a:ext uri="{FF2B5EF4-FFF2-40B4-BE49-F238E27FC236}">
                <a16:creationId xmlns:a16="http://schemas.microsoft.com/office/drawing/2014/main" id="{E76A7996-2520-4D0E-9442-AC6AF6469762}"/>
              </a:ext>
            </a:extLst>
          </p:cNvPr>
          <p:cNvPicPr>
            <a:picLocks noChangeAspect="1"/>
          </p:cNvPicPr>
          <p:nvPr/>
        </p:nvPicPr>
        <p:blipFill>
          <a:blip r:embed="rId5"/>
          <a:stretch>
            <a:fillRect/>
          </a:stretch>
        </p:blipFill>
        <p:spPr>
          <a:xfrm>
            <a:off x="5724886" y="5568405"/>
            <a:ext cx="1159264" cy="8382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a:extLst>
              <a:ext uri="{FF2B5EF4-FFF2-40B4-BE49-F238E27FC236}">
                <a16:creationId xmlns:a16="http://schemas.microsoft.com/office/drawing/2014/main" id="{5873E6DE-ADAC-4C53-B4FE-96D8A442D86F}"/>
              </a:ext>
            </a:extLst>
          </p:cNvPr>
          <p:cNvPicPr>
            <a:picLocks noChangeAspect="1"/>
          </p:cNvPicPr>
          <p:nvPr/>
        </p:nvPicPr>
        <p:blipFill>
          <a:blip r:embed="rId6"/>
          <a:stretch>
            <a:fillRect/>
          </a:stretch>
        </p:blipFill>
        <p:spPr>
          <a:xfrm rot="21355739">
            <a:off x="8664753" y="4249784"/>
            <a:ext cx="953880" cy="6821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a:extLst>
              <a:ext uri="{FF2B5EF4-FFF2-40B4-BE49-F238E27FC236}">
                <a16:creationId xmlns:a16="http://schemas.microsoft.com/office/drawing/2014/main" id="{14EDB05B-A1B6-4A9E-BB04-6CEC48ED0143}"/>
              </a:ext>
            </a:extLst>
          </p:cNvPr>
          <p:cNvPicPr>
            <a:picLocks noChangeAspect="1"/>
          </p:cNvPicPr>
          <p:nvPr/>
        </p:nvPicPr>
        <p:blipFill>
          <a:blip r:embed="rId7"/>
          <a:stretch>
            <a:fillRect/>
          </a:stretch>
        </p:blipFill>
        <p:spPr>
          <a:xfrm>
            <a:off x="9753442" y="4096265"/>
            <a:ext cx="953879" cy="6869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a:extLst>
              <a:ext uri="{FF2B5EF4-FFF2-40B4-BE49-F238E27FC236}">
                <a16:creationId xmlns:a16="http://schemas.microsoft.com/office/drawing/2014/main" id="{227BCCBD-ACC6-41FC-9EA6-0B6F4BE7AF15}"/>
              </a:ext>
            </a:extLst>
          </p:cNvPr>
          <p:cNvPicPr>
            <a:picLocks noChangeAspect="1"/>
          </p:cNvPicPr>
          <p:nvPr/>
        </p:nvPicPr>
        <p:blipFill>
          <a:blip r:embed="rId8"/>
          <a:stretch>
            <a:fillRect/>
          </a:stretch>
        </p:blipFill>
        <p:spPr>
          <a:xfrm rot="559339">
            <a:off x="10795522" y="4343928"/>
            <a:ext cx="953880" cy="68972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10">
            <a:extLst>
              <a:ext uri="{FF2B5EF4-FFF2-40B4-BE49-F238E27FC236}">
                <a16:creationId xmlns:a16="http://schemas.microsoft.com/office/drawing/2014/main" id="{F8EB67AB-3310-477A-904D-FC9E84417D5E}"/>
              </a:ext>
            </a:extLst>
          </p:cNvPr>
          <p:cNvPicPr>
            <a:picLocks noChangeAspect="1"/>
          </p:cNvPicPr>
          <p:nvPr/>
        </p:nvPicPr>
        <p:blipFill>
          <a:blip r:embed="rId9"/>
          <a:stretch>
            <a:fillRect/>
          </a:stretch>
        </p:blipFill>
        <p:spPr>
          <a:xfrm rot="21241922">
            <a:off x="9116778" y="5002973"/>
            <a:ext cx="953879" cy="6811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Picture 11">
            <a:extLst>
              <a:ext uri="{FF2B5EF4-FFF2-40B4-BE49-F238E27FC236}">
                <a16:creationId xmlns:a16="http://schemas.microsoft.com/office/drawing/2014/main" id="{54B6D5C5-C0EE-4059-A368-05528FF29D40}"/>
              </a:ext>
            </a:extLst>
          </p:cNvPr>
          <p:cNvPicPr>
            <a:picLocks noChangeAspect="1"/>
          </p:cNvPicPr>
          <p:nvPr/>
        </p:nvPicPr>
        <p:blipFill>
          <a:blip r:embed="rId10"/>
          <a:stretch>
            <a:fillRect/>
          </a:stretch>
        </p:blipFill>
        <p:spPr>
          <a:xfrm rot="264581">
            <a:off x="10230381" y="5081633"/>
            <a:ext cx="953879" cy="6847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TextBox 12">
            <a:extLst>
              <a:ext uri="{FF2B5EF4-FFF2-40B4-BE49-F238E27FC236}">
                <a16:creationId xmlns:a16="http://schemas.microsoft.com/office/drawing/2014/main" id="{3C933609-43CE-4696-8E9A-4527138F4E22}"/>
              </a:ext>
            </a:extLst>
          </p:cNvPr>
          <p:cNvSpPr txBox="1"/>
          <p:nvPr/>
        </p:nvSpPr>
        <p:spPr>
          <a:xfrm>
            <a:off x="8021973" y="199301"/>
            <a:ext cx="6094602" cy="584775"/>
          </a:xfrm>
          <a:prstGeom prst="rect">
            <a:avLst/>
          </a:prstGeom>
          <a:noFill/>
        </p:spPr>
        <p:txBody>
          <a:bodyPr wrap="square">
            <a:spAutoFit/>
          </a:bodyPr>
          <a:lstStyle/>
          <a:p>
            <a:pPr algn="ctr"/>
            <a:r>
              <a:rPr lang="en-GB" sz="3200" b="1">
                <a:latin typeface="Letter-join Print Plus 3" panose="02000805000000020003" pitchFamily="50" charset="0"/>
              </a:rPr>
              <a:t>Rewards</a:t>
            </a:r>
          </a:p>
        </p:txBody>
      </p:sp>
    </p:spTree>
    <p:extLst>
      <p:ext uri="{BB962C8B-B14F-4D97-AF65-F5344CB8AC3E}">
        <p14:creationId xmlns:p14="http://schemas.microsoft.com/office/powerpoint/2010/main" val="7420408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Content Placeholder 2">
            <a:extLst>
              <a:ext uri="{FF2B5EF4-FFF2-40B4-BE49-F238E27FC236}">
                <a16:creationId xmlns:a16="http://schemas.microsoft.com/office/drawing/2014/main" id="{51E32B84-07BB-473E-A824-8209E8770FA4}"/>
              </a:ext>
            </a:extLst>
          </p:cNvPr>
          <p:cNvSpPr txBox="1">
            <a:spLocks/>
          </p:cNvSpPr>
          <p:nvPr/>
        </p:nvSpPr>
        <p:spPr bwMode="auto">
          <a:xfrm>
            <a:off x="393032" y="1658136"/>
            <a:ext cx="11405936" cy="454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a:defRPr sz="2400">
                <a:solidFill>
                  <a:schemeClr val="tx1"/>
                </a:solidFill>
                <a:latin typeface="Tahoma" panose="020B0604030504040204" pitchFamily="34" charset="0"/>
                <a:cs typeface="Arial" panose="020B0604020202020204" pitchFamily="34" charset="0"/>
              </a:defRPr>
            </a:lvl1pPr>
            <a:lvl2pPr marL="742950" indent="-285750">
              <a:defRPr sz="2400">
                <a:solidFill>
                  <a:schemeClr val="tx1"/>
                </a:solidFill>
                <a:latin typeface="Tahoma" panose="020B0604030504040204" pitchFamily="34" charset="0"/>
                <a:cs typeface="Arial" panose="020B0604020202020204" pitchFamily="34" charset="0"/>
              </a:defRPr>
            </a:lvl2pPr>
            <a:lvl3pPr marL="1143000" indent="-228600">
              <a:defRPr sz="2400">
                <a:solidFill>
                  <a:schemeClr val="tx1"/>
                </a:solidFill>
                <a:latin typeface="Tahoma" panose="020B0604030504040204" pitchFamily="34" charset="0"/>
                <a:cs typeface="Arial" panose="020B0604020202020204" pitchFamily="34" charset="0"/>
              </a:defRPr>
            </a:lvl3pPr>
            <a:lvl4pPr marL="1600200" indent="-228600">
              <a:defRPr sz="2400">
                <a:solidFill>
                  <a:schemeClr val="tx1"/>
                </a:solidFill>
                <a:latin typeface="Tahoma" panose="020B0604030504040204" pitchFamily="34" charset="0"/>
                <a:cs typeface="Arial" panose="020B0604020202020204" pitchFamily="34" charset="0"/>
              </a:defRPr>
            </a:lvl4pPr>
            <a:lvl5pPr marL="2057400" indent="-228600">
              <a:defRPr sz="24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pPr>
              <a:spcBef>
                <a:spcPct val="20000"/>
              </a:spcBef>
              <a:buClr>
                <a:srgbClr val="0BD0D9"/>
              </a:buClr>
              <a:buSzPct val="95000"/>
              <a:buFont typeface="Wingdings 2" panose="05020102010507070707" pitchFamily="18" charset="2"/>
              <a:buChar char=""/>
              <a:defRPr/>
            </a:pPr>
            <a:r>
              <a:rPr lang="en-GB" altLang="en-US" sz="2800">
                <a:latin typeface="Letter-join Print Plus 3" panose="02000805000000020003" pitchFamily="50" charset="0"/>
              </a:rPr>
              <a:t>Class Mascots – These are sent home every Friday. Please fill in the diary so your child can share their adventures with their mascot back in class. </a:t>
            </a:r>
            <a:r>
              <a:rPr lang="en-GB" altLang="en-US" sz="2800" b="1">
                <a:latin typeface="Letter-join Print Plus 3" panose="02000805000000020003" pitchFamily="50" charset="0"/>
              </a:rPr>
              <a:t>Please do not include any photos of your child in these books</a:t>
            </a:r>
          </a:p>
          <a:p>
            <a:pPr marL="0" indent="0">
              <a:spcBef>
                <a:spcPct val="20000"/>
              </a:spcBef>
              <a:buClr>
                <a:srgbClr val="0BD0D9"/>
              </a:buClr>
              <a:buSzPct val="95000"/>
              <a:defRPr/>
            </a:pPr>
            <a:endParaRPr lang="en-GB" altLang="en-US" b="1">
              <a:latin typeface="Letter-join Print Plus 3" panose="02000805000000020003" pitchFamily="50" charset="0"/>
            </a:endParaRPr>
          </a:p>
        </p:txBody>
      </p:sp>
      <p:sp>
        <p:nvSpPr>
          <p:cNvPr id="5" name="TextBox 4">
            <a:extLst>
              <a:ext uri="{FF2B5EF4-FFF2-40B4-BE49-F238E27FC236}">
                <a16:creationId xmlns:a16="http://schemas.microsoft.com/office/drawing/2014/main" id="{D9CE1955-7CB8-4CCD-B604-90B2B6CDC654}"/>
              </a:ext>
            </a:extLst>
          </p:cNvPr>
          <p:cNvSpPr txBox="1"/>
          <p:nvPr/>
        </p:nvSpPr>
        <p:spPr>
          <a:xfrm>
            <a:off x="8030361" y="226394"/>
            <a:ext cx="6094602" cy="584775"/>
          </a:xfrm>
          <a:prstGeom prst="rect">
            <a:avLst/>
          </a:prstGeom>
          <a:noFill/>
        </p:spPr>
        <p:txBody>
          <a:bodyPr wrap="square">
            <a:spAutoFit/>
          </a:bodyPr>
          <a:lstStyle/>
          <a:p>
            <a:pPr algn="ctr"/>
            <a:r>
              <a:rPr lang="en-GB" sz="3200" b="1">
                <a:latin typeface="Letter-join Print Plus 3" panose="02000805000000020003" pitchFamily="50" charset="0"/>
              </a:rPr>
              <a:t>Rewards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Content Placeholder 2">
            <a:extLst>
              <a:ext uri="{FF2B5EF4-FFF2-40B4-BE49-F238E27FC236}">
                <a16:creationId xmlns:a16="http://schemas.microsoft.com/office/drawing/2014/main" id="{D246F91A-42BE-491F-8309-DE5DBD632BEB}"/>
              </a:ext>
            </a:extLst>
          </p:cNvPr>
          <p:cNvSpPr>
            <a:spLocks noGrp="1"/>
          </p:cNvSpPr>
          <p:nvPr>
            <p:ph idx="1"/>
          </p:nvPr>
        </p:nvSpPr>
        <p:spPr>
          <a:xfrm>
            <a:off x="355108" y="1987553"/>
            <a:ext cx="11315290" cy="4102100"/>
          </a:xfrm>
        </p:spPr>
        <p:txBody>
          <a:bodyPr>
            <a:noAutofit/>
          </a:bodyPr>
          <a:lstStyle/>
          <a:p>
            <a:pPr>
              <a:defRPr/>
            </a:pPr>
            <a:r>
              <a:rPr lang="en-GB" altLang="en-US" sz="2000">
                <a:latin typeface="Letter-join Print Plus 3" panose="02000805000000020003" pitchFamily="50" charset="0"/>
              </a:rPr>
              <a:t>Book bags – please ensure you empty your child’s book bag </a:t>
            </a:r>
            <a:r>
              <a:rPr lang="en-GB" altLang="en-US" sz="2000" b="1" u="sng">
                <a:latin typeface="Letter-join Print Plus 3" panose="02000805000000020003" pitchFamily="50" charset="0"/>
              </a:rPr>
              <a:t>every night. </a:t>
            </a:r>
            <a:r>
              <a:rPr lang="en-GB" altLang="en-US" sz="2000">
                <a:latin typeface="Letter-join Print Plus 3" panose="02000805000000020003" pitchFamily="50" charset="0"/>
              </a:rPr>
              <a:t>They are allowed one small keyring attached to their book bags as we don’t have the storage space for large toys to be attached.</a:t>
            </a:r>
          </a:p>
          <a:p>
            <a:pPr>
              <a:defRPr/>
            </a:pPr>
            <a:r>
              <a:rPr lang="en-GB" altLang="en-US" sz="2000">
                <a:latin typeface="Letter-join Print Plus 3" panose="02000805000000020003" pitchFamily="50" charset="0"/>
              </a:rPr>
              <a:t>Book bags should include the child’s home learning folder. Their reading books, reading record and spelling books should be kept in there at all times. The children are then responsible for getting these out in the morning and putting them in their colour box.</a:t>
            </a:r>
          </a:p>
          <a:p>
            <a:pPr>
              <a:defRPr/>
            </a:pPr>
            <a:r>
              <a:rPr lang="en-GB" altLang="en-US" sz="2000">
                <a:latin typeface="Letter-join Print Plus 3" panose="02000805000000020003" pitchFamily="50" charset="0"/>
              </a:rPr>
              <a:t>If your child is being collected by someone not on their going home form, please make sure you have informed the office, especially if they are going to a club.</a:t>
            </a:r>
          </a:p>
          <a:p>
            <a:pPr>
              <a:defRPr/>
            </a:pPr>
            <a:r>
              <a:rPr lang="en-GB" altLang="en-US" sz="2000">
                <a:latin typeface="Letter-join Print Plus 3" panose="02000805000000020003" pitchFamily="50" charset="0"/>
              </a:rPr>
              <a:t>Hair longer than shoulder length must be tied up for both boys and girls.</a:t>
            </a:r>
          </a:p>
          <a:p>
            <a:pPr>
              <a:defRPr/>
            </a:pPr>
            <a:r>
              <a:rPr lang="en-GB" altLang="en-US" sz="2000">
                <a:latin typeface="Letter-join Print Plus 3" panose="02000805000000020003" pitchFamily="50" charset="0"/>
              </a:rPr>
              <a:t>Water bottles can be purchased from the school office and will be labelled in class. Please ensure your child has their water bottle in school every day – this needs to be a </a:t>
            </a:r>
            <a:r>
              <a:rPr lang="en-GB" altLang="en-US" sz="2000" b="1">
                <a:latin typeface="Letter-join Print Plus 3" panose="02000805000000020003" pitchFamily="50" charset="0"/>
              </a:rPr>
              <a:t>school water bottle </a:t>
            </a:r>
            <a:r>
              <a:rPr lang="en-GB" altLang="en-US" sz="2000">
                <a:latin typeface="Letter-join Print Plus 3" panose="02000805000000020003" pitchFamily="50" charset="0"/>
              </a:rPr>
              <a:t>and only contain water. </a:t>
            </a:r>
          </a:p>
          <a:p>
            <a:pPr>
              <a:defRPr/>
            </a:pPr>
            <a:r>
              <a:rPr lang="en-GB" altLang="en-US" sz="2000">
                <a:latin typeface="Letter-join Print Plus 3" panose="02000805000000020003" pitchFamily="50" charset="0"/>
              </a:rPr>
              <a:t>Please avoid bringing in items from home </a:t>
            </a:r>
            <a:r>
              <a:rPr lang="en-GB" altLang="en-US" sz="2000" err="1">
                <a:latin typeface="Letter-join Print Plus 3" panose="02000805000000020003" pitchFamily="50" charset="0"/>
              </a:rPr>
              <a:t>eg</a:t>
            </a:r>
            <a:r>
              <a:rPr lang="en-GB" altLang="en-US" sz="2000">
                <a:latin typeface="Letter-join Print Plus 3" panose="02000805000000020003" pitchFamily="50" charset="0"/>
              </a:rPr>
              <a:t> toys, cards, cuddly toys.</a:t>
            </a:r>
          </a:p>
          <a:p>
            <a:pPr>
              <a:defRPr/>
            </a:pPr>
            <a:endParaRPr lang="en-GB" altLang="en-US" sz="2000">
              <a:latin typeface="Letter-join Print Plus 3" panose="02000805000000020003" pitchFamily="50" charset="0"/>
            </a:endParaRPr>
          </a:p>
        </p:txBody>
      </p:sp>
      <p:sp>
        <p:nvSpPr>
          <p:cNvPr id="5" name="TextBox 4">
            <a:extLst>
              <a:ext uri="{FF2B5EF4-FFF2-40B4-BE49-F238E27FC236}">
                <a16:creationId xmlns:a16="http://schemas.microsoft.com/office/drawing/2014/main" id="{23B18DD4-1B2C-4406-86D4-EF879DBF6350}"/>
              </a:ext>
            </a:extLst>
          </p:cNvPr>
          <p:cNvSpPr txBox="1"/>
          <p:nvPr/>
        </p:nvSpPr>
        <p:spPr>
          <a:xfrm>
            <a:off x="7459910" y="251561"/>
            <a:ext cx="6094602" cy="584775"/>
          </a:xfrm>
          <a:prstGeom prst="rect">
            <a:avLst/>
          </a:prstGeom>
          <a:noFill/>
        </p:spPr>
        <p:txBody>
          <a:bodyPr wrap="square">
            <a:spAutoFit/>
          </a:bodyPr>
          <a:lstStyle/>
          <a:p>
            <a:pPr algn="ctr"/>
            <a:r>
              <a:rPr lang="en-GB" sz="3200" b="1">
                <a:latin typeface="Letter-join Print Plus 3" panose="02000805000000020003" pitchFamily="50" charset="0"/>
              </a:rPr>
              <a:t> Housekeeping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Content Placeholder 2">
            <a:extLst>
              <a:ext uri="{FF2B5EF4-FFF2-40B4-BE49-F238E27FC236}">
                <a16:creationId xmlns:a16="http://schemas.microsoft.com/office/drawing/2014/main" id="{D246F91A-42BE-491F-8309-DE5DBD632BEB}"/>
              </a:ext>
            </a:extLst>
          </p:cNvPr>
          <p:cNvSpPr>
            <a:spLocks noGrp="1"/>
          </p:cNvSpPr>
          <p:nvPr>
            <p:ph idx="1"/>
          </p:nvPr>
        </p:nvSpPr>
        <p:spPr>
          <a:xfrm>
            <a:off x="355108" y="1987553"/>
            <a:ext cx="11315290" cy="4102100"/>
          </a:xfrm>
        </p:spPr>
        <p:txBody>
          <a:bodyPr>
            <a:noAutofit/>
          </a:bodyPr>
          <a:lstStyle/>
          <a:p>
            <a:pPr>
              <a:defRPr/>
            </a:pPr>
            <a:r>
              <a:rPr lang="en-GB" altLang="en-US" sz="2400">
                <a:latin typeface="Letter-join Print Plus 3" panose="02000805000000020003" pitchFamily="50" charset="0"/>
              </a:rPr>
              <a:t>Please </a:t>
            </a:r>
            <a:r>
              <a:rPr lang="en-GB" altLang="en-US" sz="2400" b="1" u="sng">
                <a:latin typeface="Letter-join Print Plus 3" panose="02000805000000020003" pitchFamily="50" charset="0"/>
              </a:rPr>
              <a:t>name all uniform </a:t>
            </a:r>
            <a:r>
              <a:rPr lang="en-GB" altLang="en-US" sz="2400">
                <a:latin typeface="Letter-join Print Plus 3" panose="02000805000000020003" pitchFamily="50" charset="0"/>
              </a:rPr>
              <a:t>and PE kits, especially jumpers/cardigans, hats, coats, scarves and gloves!</a:t>
            </a:r>
          </a:p>
          <a:p>
            <a:pPr>
              <a:defRPr/>
            </a:pPr>
            <a:r>
              <a:rPr lang="en-GB" altLang="en-US" sz="2400">
                <a:latin typeface="Letter-join Print Plus 3" panose="02000805000000020003" pitchFamily="50" charset="0"/>
              </a:rPr>
              <a:t>PE kits should be worn on your child’s PE days.  If it looks like rain, please ensure that your child has a raincoat as well. When the weather gets colder, please ensure that they have warm jogging bottoms, coat, etc as we still go outside!</a:t>
            </a:r>
          </a:p>
          <a:p>
            <a:pPr>
              <a:defRPr/>
            </a:pPr>
            <a:r>
              <a:rPr lang="en-GB" altLang="en-US" sz="2400">
                <a:latin typeface="Letter-join Print Plus 3" panose="02000805000000020003" pitchFamily="50" charset="0"/>
              </a:rPr>
              <a:t>Stud earrings only. These must be removed or taped at home on PE days. </a:t>
            </a:r>
          </a:p>
          <a:p>
            <a:pPr>
              <a:defRPr/>
            </a:pPr>
            <a:r>
              <a:rPr lang="en-GB" altLang="en-US" sz="2400">
                <a:latin typeface="Letter-join Print Plus 3" panose="02000805000000020003" pitchFamily="50" charset="0"/>
              </a:rPr>
              <a:t>Please do not send your child in with any jewellery/wrist bands etc. No smart watches please. No nail polish please. </a:t>
            </a:r>
          </a:p>
          <a:p>
            <a:pPr>
              <a:defRPr/>
            </a:pPr>
            <a:r>
              <a:rPr lang="en-GB" altLang="en-US" sz="2400">
                <a:latin typeface="Letter-join Print Plus 3" panose="02000805000000020003" pitchFamily="50" charset="0"/>
              </a:rPr>
              <a:t>Drop off - please leave quickly after you have dropped off your child at their classroom. </a:t>
            </a:r>
          </a:p>
          <a:p>
            <a:pPr>
              <a:defRPr/>
            </a:pPr>
            <a:endParaRPr lang="en-GB" altLang="en-US" sz="2400">
              <a:latin typeface="Letter-join Print Plus 3" panose="02000805000000020003" pitchFamily="50" charset="0"/>
            </a:endParaRPr>
          </a:p>
        </p:txBody>
      </p:sp>
      <p:sp>
        <p:nvSpPr>
          <p:cNvPr id="4" name="TextBox 3">
            <a:extLst>
              <a:ext uri="{FF2B5EF4-FFF2-40B4-BE49-F238E27FC236}">
                <a16:creationId xmlns:a16="http://schemas.microsoft.com/office/drawing/2014/main" id="{444D10D8-CC0C-4252-98F8-FE5BC35FDB86}"/>
              </a:ext>
            </a:extLst>
          </p:cNvPr>
          <p:cNvSpPr txBox="1"/>
          <p:nvPr/>
        </p:nvSpPr>
        <p:spPr>
          <a:xfrm>
            <a:off x="7459910" y="251561"/>
            <a:ext cx="6094602" cy="584775"/>
          </a:xfrm>
          <a:prstGeom prst="rect">
            <a:avLst/>
          </a:prstGeom>
          <a:noFill/>
        </p:spPr>
        <p:txBody>
          <a:bodyPr wrap="square">
            <a:spAutoFit/>
          </a:bodyPr>
          <a:lstStyle/>
          <a:p>
            <a:pPr algn="ctr"/>
            <a:r>
              <a:rPr lang="en-GB" sz="3200" b="1">
                <a:latin typeface="Letter-join Print Plus 3" panose="02000805000000020003" pitchFamily="50" charset="0"/>
              </a:rPr>
              <a:t> Housekeeping</a:t>
            </a:r>
          </a:p>
        </p:txBody>
      </p:sp>
    </p:spTree>
    <p:extLst>
      <p:ext uri="{BB962C8B-B14F-4D97-AF65-F5344CB8AC3E}">
        <p14:creationId xmlns:p14="http://schemas.microsoft.com/office/powerpoint/2010/main" val="33288353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Content Placeholder 2">
            <a:extLst>
              <a:ext uri="{FF2B5EF4-FFF2-40B4-BE49-F238E27FC236}">
                <a16:creationId xmlns:a16="http://schemas.microsoft.com/office/drawing/2014/main" id="{D246F91A-42BE-491F-8309-DE5DBD632BEB}"/>
              </a:ext>
            </a:extLst>
          </p:cNvPr>
          <p:cNvSpPr>
            <a:spLocks noGrp="1"/>
          </p:cNvSpPr>
          <p:nvPr>
            <p:ph idx="1"/>
          </p:nvPr>
        </p:nvSpPr>
        <p:spPr>
          <a:xfrm>
            <a:off x="372375" y="1105649"/>
            <a:ext cx="11315290" cy="4851267"/>
          </a:xfrm>
        </p:spPr>
        <p:txBody>
          <a:bodyPr>
            <a:noAutofit/>
          </a:bodyPr>
          <a:lstStyle/>
          <a:p>
            <a:pPr marL="0" indent="0" algn="l" fontAlgn="t">
              <a:buNone/>
            </a:pPr>
            <a:r>
              <a:rPr lang="en-GB" sz="1500" b="0" i="0">
                <a:effectLst/>
                <a:latin typeface="Letter-join Print Plus 3" panose="02000805000000020003" pitchFamily="50" charset="0"/>
              </a:rPr>
              <a:t>The Pupil Premium grant paid to schools is a government initiative designed to target resources to those pupils deemed to be from a disadvantaged background. </a:t>
            </a:r>
          </a:p>
          <a:p>
            <a:pPr marL="0" indent="0" algn="l" fontAlgn="t">
              <a:buNone/>
            </a:pPr>
            <a:r>
              <a:rPr lang="en-GB" sz="1500" b="0" i="0">
                <a:effectLst/>
                <a:latin typeface="Letter-join Print Plus 3" panose="02000805000000020003" pitchFamily="50" charset="0"/>
              </a:rPr>
              <a:t>The 2024 - 25 grant is made up of the following for eligible pupils:</a:t>
            </a:r>
          </a:p>
          <a:p>
            <a:pPr algn="l" fontAlgn="t"/>
            <a:r>
              <a:rPr lang="en-GB" sz="1500" b="0" i="0">
                <a:effectLst/>
                <a:latin typeface="Letter-join Print Plus 3" panose="02000805000000020003" pitchFamily="50" charset="0"/>
              </a:rPr>
              <a:t> - Pupils eligible for free school meals in the last 6 years - £1,480</a:t>
            </a:r>
          </a:p>
          <a:p>
            <a:pPr algn="l" fontAlgn="t"/>
            <a:r>
              <a:rPr lang="en-GB" sz="1500" b="0" i="0">
                <a:effectLst/>
                <a:latin typeface="Letter-join Print Plus 3" panose="02000805000000020003" pitchFamily="50" charset="0"/>
              </a:rPr>
              <a:t> - Looked After Children - £2,570 (Pupil Premium Plus)</a:t>
            </a:r>
          </a:p>
          <a:p>
            <a:pPr algn="l" fontAlgn="t"/>
            <a:r>
              <a:rPr lang="en-GB" sz="1500" b="0" i="0">
                <a:effectLst/>
                <a:latin typeface="Letter-join Print Plus 3" panose="02000805000000020003" pitchFamily="50" charset="0"/>
              </a:rPr>
              <a:t> - Children adopted from care  - £2,570</a:t>
            </a:r>
          </a:p>
          <a:p>
            <a:pPr algn="l" fontAlgn="t"/>
            <a:r>
              <a:rPr lang="en-GB" sz="1500" b="0" i="0">
                <a:effectLst/>
                <a:latin typeface="Letter-join Print Plus 3" panose="02000805000000020003" pitchFamily="50" charset="0"/>
              </a:rPr>
              <a:t> - Children from families with parents in the armed forces - £340</a:t>
            </a:r>
          </a:p>
          <a:p>
            <a:pPr marL="0" indent="0" algn="l">
              <a:buNone/>
            </a:pPr>
            <a:endParaRPr lang="en-GB" sz="1500" b="0" i="0">
              <a:effectLst/>
              <a:latin typeface="Letter-join Print Plus 3" panose="02000805000000020003" pitchFamily="50" charset="0"/>
            </a:endParaRPr>
          </a:p>
          <a:p>
            <a:pPr marL="0" indent="0" algn="l">
              <a:buNone/>
            </a:pPr>
            <a:r>
              <a:rPr lang="en-GB" sz="1500" b="0" i="0">
                <a:effectLst/>
                <a:latin typeface="Letter-join Print Plus 3" panose="02000805000000020003" pitchFamily="50" charset="0"/>
              </a:rPr>
              <a:t>We use the grant in a number of ways to ensure it benefits eligible children in order to help them achieve their potential both academically and socially. The main ways in which the money is spent is:</a:t>
            </a:r>
          </a:p>
          <a:p>
            <a:pPr algn="l">
              <a:buFont typeface="Arial" panose="020B0604020202020204" pitchFamily="34" charset="0"/>
              <a:buChar char="•"/>
            </a:pPr>
            <a:r>
              <a:rPr lang="en-GB" sz="1500" b="0" i="0">
                <a:effectLst/>
                <a:latin typeface="Letter-join Print Plus 3" panose="02000805000000020003" pitchFamily="50" charset="0"/>
              </a:rPr>
              <a:t>To fund or part-fund the provision of Teaching Assistant support for individuals, small groups and classes to help children achieve their academic potential.</a:t>
            </a:r>
          </a:p>
          <a:p>
            <a:pPr algn="l">
              <a:buFont typeface="Arial" panose="020B0604020202020204" pitchFamily="34" charset="0"/>
              <a:buChar char="•"/>
            </a:pPr>
            <a:r>
              <a:rPr lang="en-GB" sz="1500" b="0" i="0">
                <a:effectLst/>
                <a:latin typeface="Letter-join Print Plus 3" panose="02000805000000020003" pitchFamily="50" charset="0"/>
              </a:rPr>
              <a:t>To fund the provision of specific resources and academic interventions to support and improve achievement.</a:t>
            </a:r>
          </a:p>
          <a:p>
            <a:pPr algn="l">
              <a:buFont typeface="Arial" panose="020B0604020202020204" pitchFamily="34" charset="0"/>
              <a:buChar char="•"/>
            </a:pPr>
            <a:r>
              <a:rPr lang="en-GB" sz="1500" b="0" i="0">
                <a:effectLst/>
                <a:latin typeface="Letter-join Print Plus 3" panose="02000805000000020003" pitchFamily="50" charset="0"/>
              </a:rPr>
              <a:t>To fund the provision of Teaching Assistant support for non-academic interventions such as ELSA and </a:t>
            </a:r>
            <a:r>
              <a:rPr lang="en-GB" sz="1500">
                <a:latin typeface="Letter-join Print Plus 3" panose="02000805000000020003" pitchFamily="50" charset="0"/>
              </a:rPr>
              <a:t>F</a:t>
            </a:r>
            <a:r>
              <a:rPr lang="en-GB" sz="1500" b="0" i="0">
                <a:effectLst/>
                <a:latin typeface="Letter-join Print Plus 3" panose="02000805000000020003" pitchFamily="50" charset="0"/>
              </a:rPr>
              <a:t>orest School sessions to help increase self-esteem, develop social skills, improve relationships and confidence etc.</a:t>
            </a:r>
          </a:p>
          <a:p>
            <a:pPr algn="l">
              <a:buFont typeface="Arial" panose="020B0604020202020204" pitchFamily="34" charset="0"/>
              <a:buChar char="•"/>
            </a:pPr>
            <a:r>
              <a:rPr lang="en-GB" sz="1500" b="0" i="0">
                <a:effectLst/>
                <a:latin typeface="Letter-join Print Plus 3" panose="02000805000000020003" pitchFamily="50" charset="0"/>
              </a:rPr>
              <a:t>To subsidise school trips, </a:t>
            </a:r>
            <a:r>
              <a:rPr lang="en-GB" sz="1500">
                <a:latin typeface="Letter-join Print Plus 3" panose="02000805000000020003" pitchFamily="50" charset="0"/>
              </a:rPr>
              <a:t>Creative Club before and after school, </a:t>
            </a:r>
            <a:r>
              <a:rPr lang="en-GB" sz="1500" b="0" i="0">
                <a:effectLst/>
                <a:latin typeface="Letter-join Print Plus 3" panose="02000805000000020003" pitchFamily="50" charset="0"/>
              </a:rPr>
              <a:t>uniform, extra-curricular clubs, milk subscriptions, visitors and performers to school.</a:t>
            </a:r>
          </a:p>
          <a:p>
            <a:pPr marL="0" indent="0" algn="l">
              <a:buNone/>
            </a:pPr>
            <a:endParaRPr lang="en-GB" sz="1100">
              <a:latin typeface="-apple-system"/>
            </a:endParaRPr>
          </a:p>
          <a:p>
            <a:pPr marL="0" indent="0" algn="l">
              <a:buNone/>
            </a:pPr>
            <a:endParaRPr lang="en-GB" sz="1100" b="0" i="0">
              <a:effectLst/>
              <a:latin typeface="-apple-system"/>
            </a:endParaRPr>
          </a:p>
          <a:p>
            <a:pPr marL="0" indent="0" algn="l" fontAlgn="t">
              <a:buNone/>
            </a:pPr>
            <a:endParaRPr lang="en-GB" sz="1600">
              <a:latin typeface="Lato" panose="020B0604020202020204" pitchFamily="34" charset="0"/>
            </a:endParaRPr>
          </a:p>
          <a:p>
            <a:pPr algn="l" fontAlgn="t"/>
            <a:endParaRPr lang="en-GB" sz="1600" b="0" i="0">
              <a:effectLst/>
              <a:latin typeface="Lato" panose="020B0604020202020204" pitchFamily="34" charset="0"/>
            </a:endParaRPr>
          </a:p>
          <a:p>
            <a:pPr>
              <a:defRPr/>
            </a:pPr>
            <a:endParaRPr lang="en-GB" altLang="en-US" sz="2400">
              <a:latin typeface="Letter-join Print Plus 3" panose="02000805000000020003" pitchFamily="50" charset="0"/>
            </a:endParaRPr>
          </a:p>
        </p:txBody>
      </p:sp>
      <p:sp>
        <p:nvSpPr>
          <p:cNvPr id="6" name="TextBox 5">
            <a:extLst>
              <a:ext uri="{FF2B5EF4-FFF2-40B4-BE49-F238E27FC236}">
                <a16:creationId xmlns:a16="http://schemas.microsoft.com/office/drawing/2014/main" id="{A42CBA2E-8526-4CF5-828E-927378C18C3A}"/>
              </a:ext>
            </a:extLst>
          </p:cNvPr>
          <p:cNvSpPr txBox="1"/>
          <p:nvPr/>
        </p:nvSpPr>
        <p:spPr>
          <a:xfrm>
            <a:off x="6356412" y="192450"/>
            <a:ext cx="5468643" cy="584775"/>
          </a:xfrm>
          <a:prstGeom prst="rect">
            <a:avLst/>
          </a:prstGeom>
          <a:solidFill>
            <a:srgbClr val="FFF6DE"/>
          </a:solidFill>
        </p:spPr>
        <p:txBody>
          <a:bodyPr wrap="square" rtlCol="0">
            <a:spAutoFit/>
          </a:bodyPr>
          <a:lstStyle/>
          <a:p>
            <a:pPr algn="r"/>
            <a:r>
              <a:rPr lang="en-GB" sz="3200" b="1">
                <a:latin typeface="Letter-join Print Plus 3" panose="02000805000000020003" pitchFamily="50" charset="0"/>
              </a:rPr>
              <a:t>Pupil Premium Funding</a:t>
            </a:r>
            <a:endParaRPr lang="en-GB" sz="2500" b="1">
              <a:latin typeface="Letter-join Print Plus 3" panose="02000805000000020003" pitchFamily="50" charset="0"/>
            </a:endParaRPr>
          </a:p>
        </p:txBody>
      </p:sp>
    </p:spTree>
    <p:extLst>
      <p:ext uri="{BB962C8B-B14F-4D97-AF65-F5344CB8AC3E}">
        <p14:creationId xmlns:p14="http://schemas.microsoft.com/office/powerpoint/2010/main" val="42436461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Content Placeholder 2">
            <a:extLst>
              <a:ext uri="{FF2B5EF4-FFF2-40B4-BE49-F238E27FC236}">
                <a16:creationId xmlns:a16="http://schemas.microsoft.com/office/drawing/2014/main" id="{D246F91A-42BE-491F-8309-DE5DBD632BEB}"/>
              </a:ext>
            </a:extLst>
          </p:cNvPr>
          <p:cNvSpPr>
            <a:spLocks noGrp="1"/>
          </p:cNvSpPr>
          <p:nvPr>
            <p:ph idx="1"/>
          </p:nvPr>
        </p:nvSpPr>
        <p:spPr>
          <a:xfrm>
            <a:off x="372375" y="1105649"/>
            <a:ext cx="11315290" cy="4851267"/>
          </a:xfrm>
        </p:spPr>
        <p:txBody>
          <a:bodyPr>
            <a:noAutofit/>
          </a:bodyPr>
          <a:lstStyle/>
          <a:p>
            <a:pPr marL="0" indent="0" algn="l">
              <a:buNone/>
            </a:pPr>
            <a:endParaRPr lang="en-GB" sz="1100">
              <a:solidFill>
                <a:srgbClr val="0A0A0A"/>
              </a:solidFill>
              <a:latin typeface="-apple-system"/>
            </a:endParaRPr>
          </a:p>
          <a:p>
            <a:pPr marL="0" indent="0" algn="l">
              <a:buNone/>
            </a:pPr>
            <a:r>
              <a:rPr lang="en-GB" sz="1600" b="0" i="0">
                <a:solidFill>
                  <a:srgbClr val="0B0C0C"/>
                </a:solidFill>
                <a:effectLst/>
                <a:latin typeface="Letter-join Print Plus 3" panose="02000805000000020003" pitchFamily="50" charset="0"/>
              </a:rPr>
              <a:t>Your child might be able to get pupil </a:t>
            </a:r>
            <a:r>
              <a:rPr lang="en-GB" sz="1600">
                <a:solidFill>
                  <a:srgbClr val="0B0C0C"/>
                </a:solidFill>
                <a:latin typeface="Letter-join Print Plus 3" panose="02000805000000020003" pitchFamily="50" charset="0"/>
              </a:rPr>
              <a:t>premium funding </a:t>
            </a:r>
            <a:r>
              <a:rPr lang="en-GB" sz="1600" b="0" i="0">
                <a:solidFill>
                  <a:srgbClr val="0B0C0C"/>
                </a:solidFill>
                <a:effectLst/>
                <a:latin typeface="Letter-join Print Plus 3" panose="02000805000000020003" pitchFamily="50" charset="0"/>
              </a:rPr>
              <a:t>if you receive any of the following:</a:t>
            </a:r>
          </a:p>
          <a:p>
            <a:pPr algn="l">
              <a:buFont typeface="Arial" panose="020B0604020202020204" pitchFamily="34" charset="0"/>
              <a:buChar char="•"/>
            </a:pPr>
            <a:r>
              <a:rPr lang="en-GB" sz="1600" b="0" i="0">
                <a:solidFill>
                  <a:srgbClr val="0B0C0C"/>
                </a:solidFill>
                <a:effectLst/>
                <a:latin typeface="Letter-join Print Plus 3" panose="02000805000000020003" pitchFamily="50" charset="0"/>
              </a:rPr>
              <a:t>Income Support</a:t>
            </a:r>
          </a:p>
          <a:p>
            <a:pPr algn="l">
              <a:buFont typeface="Arial" panose="020B0604020202020204" pitchFamily="34" charset="0"/>
              <a:buChar char="•"/>
            </a:pPr>
            <a:r>
              <a:rPr lang="en-GB" sz="1600" b="0" i="0">
                <a:solidFill>
                  <a:srgbClr val="0B0C0C"/>
                </a:solidFill>
                <a:effectLst/>
                <a:latin typeface="Letter-join Print Plus 3" panose="02000805000000020003" pitchFamily="50" charset="0"/>
              </a:rPr>
              <a:t>Income-based Jobseeker’s Allowance</a:t>
            </a:r>
          </a:p>
          <a:p>
            <a:pPr algn="l">
              <a:buFont typeface="Arial" panose="020B0604020202020204" pitchFamily="34" charset="0"/>
              <a:buChar char="•"/>
            </a:pPr>
            <a:r>
              <a:rPr lang="en-GB" sz="1600" b="0" i="0">
                <a:solidFill>
                  <a:srgbClr val="0B0C0C"/>
                </a:solidFill>
                <a:effectLst/>
                <a:latin typeface="Letter-join Print Plus 3" panose="02000805000000020003" pitchFamily="50" charset="0"/>
              </a:rPr>
              <a:t>Income-related Employment and Support Allowance</a:t>
            </a:r>
          </a:p>
          <a:p>
            <a:pPr algn="l">
              <a:buFont typeface="Arial" panose="020B0604020202020204" pitchFamily="34" charset="0"/>
              <a:buChar char="•"/>
            </a:pPr>
            <a:r>
              <a:rPr lang="en-GB" sz="1600" b="0" i="0">
                <a:solidFill>
                  <a:srgbClr val="0B0C0C"/>
                </a:solidFill>
                <a:effectLst/>
                <a:latin typeface="Letter-join Print Plus 3" panose="02000805000000020003" pitchFamily="50" charset="0"/>
              </a:rPr>
              <a:t>Support under Part VI of the Immigration and Asylum Act 1999</a:t>
            </a:r>
          </a:p>
          <a:p>
            <a:pPr algn="l">
              <a:buFont typeface="Arial" panose="020B0604020202020204" pitchFamily="34" charset="0"/>
              <a:buChar char="•"/>
            </a:pPr>
            <a:r>
              <a:rPr lang="en-GB" sz="1600" b="0" i="0">
                <a:solidFill>
                  <a:srgbClr val="0B0C0C"/>
                </a:solidFill>
                <a:effectLst/>
                <a:latin typeface="Letter-join Print Plus 3" panose="02000805000000020003" pitchFamily="50" charset="0"/>
              </a:rPr>
              <a:t>The guaranteed element of Pension Credit</a:t>
            </a:r>
          </a:p>
          <a:p>
            <a:pPr algn="l">
              <a:buFont typeface="Arial" panose="020B0604020202020204" pitchFamily="34" charset="0"/>
              <a:buChar char="•"/>
            </a:pPr>
            <a:r>
              <a:rPr lang="en-GB" sz="1600" b="0" i="0">
                <a:solidFill>
                  <a:srgbClr val="0B0C0C"/>
                </a:solidFill>
                <a:effectLst/>
                <a:latin typeface="Letter-join Print Plus 3" panose="02000805000000020003" pitchFamily="50" charset="0"/>
              </a:rPr>
              <a:t>Child Tax Credit (provided you’re not also entitled to Working Tax Credit. You must also have an annual gross income of no more than £16,190)</a:t>
            </a:r>
          </a:p>
          <a:p>
            <a:pPr algn="l">
              <a:buFont typeface="Arial" panose="020B0604020202020204" pitchFamily="34" charset="0"/>
              <a:buChar char="•"/>
            </a:pPr>
            <a:r>
              <a:rPr lang="en-GB" sz="1600" b="0" i="0">
                <a:solidFill>
                  <a:srgbClr val="0B0C0C"/>
                </a:solidFill>
                <a:effectLst/>
                <a:latin typeface="Letter-join Print Plus 3" panose="02000805000000020003" pitchFamily="50" charset="0"/>
              </a:rPr>
              <a:t>Working Tax Credit run-on - paid for 4 weeks after you stop qualifying for Working Tax Credit</a:t>
            </a:r>
          </a:p>
          <a:p>
            <a:pPr algn="l">
              <a:buFont typeface="Arial" panose="020B0604020202020204" pitchFamily="34" charset="0"/>
              <a:buChar char="•"/>
            </a:pPr>
            <a:r>
              <a:rPr lang="en-GB" sz="1600" b="0" i="0">
                <a:solidFill>
                  <a:srgbClr val="0B0C0C"/>
                </a:solidFill>
                <a:effectLst/>
                <a:latin typeface="Letter-join Print Plus 3" panose="02000805000000020003" pitchFamily="50" charset="0"/>
              </a:rPr>
              <a:t>Universal Credit - if you apply on or after 1 April 2018, your household income must be less than £7,400 a year (after tax and not including any benefits you get)</a:t>
            </a:r>
          </a:p>
          <a:p>
            <a:pPr marL="0" indent="0" algn="l">
              <a:buNone/>
            </a:pPr>
            <a:endParaRPr lang="en-GB" sz="1600" b="0" i="0">
              <a:solidFill>
                <a:srgbClr val="0A0A0A"/>
              </a:solidFill>
              <a:effectLst/>
              <a:latin typeface="Letter-join Print Plus 3" panose="02000805000000020003" pitchFamily="50" charset="0"/>
            </a:endParaRPr>
          </a:p>
          <a:p>
            <a:pPr marL="0" indent="0" algn="l">
              <a:buNone/>
            </a:pPr>
            <a:r>
              <a:rPr lang="en-GB" sz="1600" b="0" i="0">
                <a:solidFill>
                  <a:srgbClr val="0A0A0A"/>
                </a:solidFill>
                <a:effectLst/>
                <a:latin typeface="Letter-join Print Plus 3" panose="02000805000000020003" pitchFamily="50" charset="0"/>
              </a:rPr>
              <a:t>You can find more information on how we specifically spend this funding on our website under the Pupil Prem</a:t>
            </a:r>
            <a:r>
              <a:rPr lang="en-GB" sz="1600">
                <a:solidFill>
                  <a:srgbClr val="0A0A0A"/>
                </a:solidFill>
                <a:latin typeface="Letter-join Print Plus 3" panose="02000805000000020003" pitchFamily="50" charset="0"/>
              </a:rPr>
              <a:t>ium tab which also includes a link to the </a:t>
            </a:r>
            <a:r>
              <a:rPr lang="en-GB" sz="1600">
                <a:solidFill>
                  <a:srgbClr val="0A0A0A"/>
                </a:solidFill>
                <a:latin typeface="Letter-join Print Plus 3" panose="02000805000000020003" pitchFamily="50" charset="0"/>
                <a:hlinkClick r:id="rId3"/>
              </a:rPr>
              <a:t>BCP Council’s application page. </a:t>
            </a:r>
            <a:endParaRPr lang="en-GB" sz="1600" b="0" i="0">
              <a:solidFill>
                <a:srgbClr val="0A0A0A"/>
              </a:solidFill>
              <a:effectLst/>
              <a:latin typeface="Letter-join Print Plus 3" panose="02000805000000020003" pitchFamily="50" charset="0"/>
            </a:endParaRPr>
          </a:p>
          <a:p>
            <a:pPr>
              <a:defRPr/>
            </a:pPr>
            <a:endParaRPr lang="en-GB" altLang="en-US" sz="2400">
              <a:latin typeface="Letter-join Print Plus 3" panose="02000805000000020003" pitchFamily="50" charset="0"/>
            </a:endParaRPr>
          </a:p>
        </p:txBody>
      </p:sp>
      <p:sp>
        <p:nvSpPr>
          <p:cNvPr id="6" name="TextBox 5">
            <a:extLst>
              <a:ext uri="{FF2B5EF4-FFF2-40B4-BE49-F238E27FC236}">
                <a16:creationId xmlns:a16="http://schemas.microsoft.com/office/drawing/2014/main" id="{A42CBA2E-8526-4CF5-828E-927378C18C3A}"/>
              </a:ext>
            </a:extLst>
          </p:cNvPr>
          <p:cNvSpPr txBox="1"/>
          <p:nvPr/>
        </p:nvSpPr>
        <p:spPr>
          <a:xfrm>
            <a:off x="2763915" y="201327"/>
            <a:ext cx="9428085" cy="584775"/>
          </a:xfrm>
          <a:prstGeom prst="rect">
            <a:avLst/>
          </a:prstGeom>
          <a:solidFill>
            <a:srgbClr val="FFF6DE"/>
          </a:solidFill>
        </p:spPr>
        <p:txBody>
          <a:bodyPr wrap="square" rtlCol="0">
            <a:spAutoFit/>
          </a:bodyPr>
          <a:lstStyle/>
          <a:p>
            <a:pPr algn="ctr"/>
            <a:r>
              <a:rPr lang="en-GB" sz="3200" b="1">
                <a:latin typeface="Letter-join Print Plus 3" panose="02000805000000020003" pitchFamily="50" charset="0"/>
              </a:rPr>
              <a:t>Who can apply for Pupil Premium funding?</a:t>
            </a:r>
            <a:endParaRPr lang="en-GB" sz="2500" b="1">
              <a:latin typeface="Letter-join Print Plus 3" panose="02000805000000020003" pitchFamily="50" charset="0"/>
            </a:endParaRPr>
          </a:p>
        </p:txBody>
      </p:sp>
    </p:spTree>
    <p:extLst>
      <p:ext uri="{BB962C8B-B14F-4D97-AF65-F5344CB8AC3E}">
        <p14:creationId xmlns:p14="http://schemas.microsoft.com/office/powerpoint/2010/main" val="29590950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680CC48B-0F19-41C8-A5E3-E0820DAA48B4}"/>
              </a:ext>
            </a:extLst>
          </p:cNvPr>
          <p:cNvSpPr>
            <a:spLocks noChangeArrowheads="1"/>
          </p:cNvSpPr>
          <p:nvPr/>
        </p:nvSpPr>
        <p:spPr bwMode="auto">
          <a:xfrm>
            <a:off x="137160" y="173736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4" name="Rectangle 6">
            <a:extLst>
              <a:ext uri="{FF2B5EF4-FFF2-40B4-BE49-F238E27FC236}">
                <a16:creationId xmlns:a16="http://schemas.microsoft.com/office/drawing/2014/main" id="{BFF565CE-DFF4-4D9E-A4DE-36C60E77B3ED}"/>
              </a:ext>
            </a:extLst>
          </p:cNvPr>
          <p:cNvSpPr>
            <a:spLocks noChangeArrowheads="1"/>
          </p:cNvSpPr>
          <p:nvPr/>
        </p:nvSpPr>
        <p:spPr bwMode="auto">
          <a:xfrm>
            <a:off x="137160" y="219456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TextBox 6">
            <a:extLst>
              <a:ext uri="{FF2B5EF4-FFF2-40B4-BE49-F238E27FC236}">
                <a16:creationId xmlns:a16="http://schemas.microsoft.com/office/drawing/2014/main" id="{DC97F80C-098F-421A-825E-C50B5D139C32}"/>
              </a:ext>
            </a:extLst>
          </p:cNvPr>
          <p:cNvSpPr txBox="1"/>
          <p:nvPr/>
        </p:nvSpPr>
        <p:spPr>
          <a:xfrm>
            <a:off x="8209158" y="209403"/>
            <a:ext cx="3615093" cy="584775"/>
          </a:xfrm>
          <a:prstGeom prst="rect">
            <a:avLst/>
          </a:prstGeom>
          <a:noFill/>
        </p:spPr>
        <p:txBody>
          <a:bodyPr wrap="none" rtlCol="0">
            <a:spAutoFit/>
          </a:bodyPr>
          <a:lstStyle/>
          <a:p>
            <a:pPr algn="ctr"/>
            <a:r>
              <a:rPr lang="en-GB" sz="3200" b="1">
                <a:latin typeface="Letter-join Print Plus 3" panose="02000805000000020003" pitchFamily="50" charset="0"/>
              </a:rPr>
              <a:t>MEET THE TEAM</a:t>
            </a:r>
            <a:endParaRPr lang="en-GB" sz="2300">
              <a:latin typeface="Letter-join Print Plus 3" panose="02000805000000020003" pitchFamily="50" charset="0"/>
            </a:endParaRPr>
          </a:p>
        </p:txBody>
      </p:sp>
      <p:sp>
        <p:nvSpPr>
          <p:cNvPr id="8" name="TextBox 7">
            <a:extLst>
              <a:ext uri="{FF2B5EF4-FFF2-40B4-BE49-F238E27FC236}">
                <a16:creationId xmlns:a16="http://schemas.microsoft.com/office/drawing/2014/main" id="{31665947-B5B2-4487-935B-FB586D845807}"/>
              </a:ext>
            </a:extLst>
          </p:cNvPr>
          <p:cNvSpPr txBox="1"/>
          <p:nvPr/>
        </p:nvSpPr>
        <p:spPr>
          <a:xfrm>
            <a:off x="400278" y="1293166"/>
            <a:ext cx="10770973" cy="1400383"/>
          </a:xfrm>
          <a:prstGeom prst="rect">
            <a:avLst/>
          </a:prstGeom>
          <a:noFill/>
        </p:spPr>
        <p:txBody>
          <a:bodyPr wrap="square" rtlCol="0">
            <a:spAutoFit/>
          </a:bodyPr>
          <a:lstStyle/>
          <a:p>
            <a:pPr algn="ctr"/>
            <a:r>
              <a:rPr lang="en-GB" sz="5000">
                <a:latin typeface="Letter-join Print Plus 3" panose="02000805000000020003" pitchFamily="50" charset="0"/>
              </a:rPr>
              <a:t>Butterflies</a:t>
            </a:r>
          </a:p>
          <a:p>
            <a:pPr algn="ctr"/>
            <a:r>
              <a:rPr lang="en-GB" sz="3500">
                <a:latin typeface="Letter-join Print Plus 3" panose="02000805000000020003" pitchFamily="50" charset="0"/>
              </a:rPr>
              <a:t>Miss Perry </a:t>
            </a:r>
          </a:p>
        </p:txBody>
      </p:sp>
      <p:pic>
        <p:nvPicPr>
          <p:cNvPr id="12" name="Picture 11">
            <a:extLst>
              <a:ext uri="{FF2B5EF4-FFF2-40B4-BE49-F238E27FC236}">
                <a16:creationId xmlns:a16="http://schemas.microsoft.com/office/drawing/2014/main" id="{DD48CAE8-6736-43F9-9863-9CDF41022799}"/>
              </a:ext>
            </a:extLst>
          </p:cNvPr>
          <p:cNvPicPr>
            <a:picLocks noChangeAspect="1"/>
          </p:cNvPicPr>
          <p:nvPr/>
        </p:nvPicPr>
        <p:blipFill>
          <a:blip r:embed="rId2"/>
          <a:stretch>
            <a:fillRect/>
          </a:stretch>
        </p:blipFill>
        <p:spPr>
          <a:xfrm>
            <a:off x="4690390" y="2924382"/>
            <a:ext cx="2190750" cy="286988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819316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Content Placeholder 2">
            <a:extLst>
              <a:ext uri="{FF2B5EF4-FFF2-40B4-BE49-F238E27FC236}">
                <a16:creationId xmlns:a16="http://schemas.microsoft.com/office/drawing/2014/main" id="{D246F91A-42BE-491F-8309-DE5DBD632BEB}"/>
              </a:ext>
            </a:extLst>
          </p:cNvPr>
          <p:cNvSpPr>
            <a:spLocks noGrp="1"/>
          </p:cNvSpPr>
          <p:nvPr>
            <p:ph idx="1"/>
          </p:nvPr>
        </p:nvSpPr>
        <p:spPr>
          <a:xfrm>
            <a:off x="332763" y="1807410"/>
            <a:ext cx="11526473" cy="4102100"/>
          </a:xfrm>
        </p:spPr>
        <p:txBody>
          <a:bodyPr>
            <a:noAutofit/>
          </a:bodyPr>
          <a:lstStyle/>
          <a:p>
            <a:pPr>
              <a:defRPr/>
            </a:pPr>
            <a:r>
              <a:rPr lang="en-GB" altLang="en-US" sz="2000">
                <a:latin typeface="Letter-join Print Plus 3" panose="02000805000000020003" pitchFamily="50" charset="0"/>
              </a:rPr>
              <a:t>Children do better if they attend school regularly.</a:t>
            </a:r>
          </a:p>
          <a:p>
            <a:pPr>
              <a:defRPr/>
            </a:pPr>
            <a:r>
              <a:rPr lang="en-GB" altLang="en-US" sz="2000">
                <a:latin typeface="Letter-join Print Plus 3" panose="02000805000000020003" pitchFamily="50" charset="0"/>
              </a:rPr>
              <a:t>A child with 95% attendance has actually missed nearly 10 days of school. </a:t>
            </a:r>
          </a:p>
          <a:p>
            <a:pPr>
              <a:defRPr/>
            </a:pPr>
            <a:r>
              <a:rPr lang="en-GB" altLang="en-US" sz="2000">
                <a:latin typeface="Letter-join Print Plus 3" panose="02000805000000020003" pitchFamily="50" charset="0"/>
              </a:rPr>
              <a:t>Attendance is monitored at Lilliput and parents will be contacted when their child’s attendance dips below 95%. </a:t>
            </a:r>
          </a:p>
          <a:p>
            <a:pPr>
              <a:defRPr/>
            </a:pPr>
            <a:r>
              <a:rPr lang="en-GB" altLang="en-US" sz="2000">
                <a:latin typeface="Letter-join Print Plus 3" panose="02000805000000020003" pitchFamily="50" charset="0"/>
              </a:rPr>
              <a:t>Mrs Chambers will only grant leave of absence from school in exceptional circumstances (defined as rare, significant, unavoidable and short). </a:t>
            </a:r>
          </a:p>
          <a:p>
            <a:pPr>
              <a:defRPr/>
            </a:pPr>
            <a:r>
              <a:rPr lang="en-GB" altLang="en-US" sz="2000">
                <a:latin typeface="Letter-join Print Plus 3" panose="02000805000000020003" pitchFamily="50" charset="0"/>
              </a:rPr>
              <a:t>Requests should be made using the Request for Leave of Absence form available on the website or at the office. These must be submitted before any absence is taken. </a:t>
            </a:r>
          </a:p>
          <a:p>
            <a:pPr>
              <a:defRPr/>
            </a:pPr>
            <a:r>
              <a:rPr lang="en-GB" altLang="en-US" sz="2000">
                <a:latin typeface="Letter-join Print Plus 3" panose="02000805000000020003" pitchFamily="50" charset="0"/>
              </a:rPr>
              <a:t>Family holidays/breaks and family birthdays are not considered ‘exceptional’.   </a:t>
            </a:r>
          </a:p>
          <a:p>
            <a:pPr>
              <a:defRPr/>
            </a:pPr>
            <a:r>
              <a:rPr lang="en-GB" altLang="en-US" sz="2000">
                <a:latin typeface="Letter-join Print Plus 3" panose="02000805000000020003" pitchFamily="50" charset="0"/>
              </a:rPr>
              <a:t>Absences that are not agreed should not be taken. The Local Authority will issue fines for such unauthorised absences.  </a:t>
            </a:r>
          </a:p>
        </p:txBody>
      </p:sp>
      <p:sp>
        <p:nvSpPr>
          <p:cNvPr id="4" name="TextBox 3">
            <a:extLst>
              <a:ext uri="{FF2B5EF4-FFF2-40B4-BE49-F238E27FC236}">
                <a16:creationId xmlns:a16="http://schemas.microsoft.com/office/drawing/2014/main" id="{FF0BFF5E-BE61-4DFE-A52F-87B6B03C4B4F}"/>
              </a:ext>
            </a:extLst>
          </p:cNvPr>
          <p:cNvSpPr txBox="1"/>
          <p:nvPr/>
        </p:nvSpPr>
        <p:spPr>
          <a:xfrm>
            <a:off x="7459910" y="251561"/>
            <a:ext cx="6094602" cy="584775"/>
          </a:xfrm>
          <a:prstGeom prst="rect">
            <a:avLst/>
          </a:prstGeom>
          <a:noFill/>
        </p:spPr>
        <p:txBody>
          <a:bodyPr wrap="square">
            <a:spAutoFit/>
          </a:bodyPr>
          <a:lstStyle/>
          <a:p>
            <a:pPr algn="ctr"/>
            <a:r>
              <a:rPr lang="en-GB" sz="3200" b="1">
                <a:latin typeface="Letter-join Print Plus 3" panose="02000805000000020003" pitchFamily="50" charset="0"/>
              </a:rPr>
              <a:t>Attendance</a:t>
            </a:r>
          </a:p>
        </p:txBody>
      </p:sp>
    </p:spTree>
    <p:extLst>
      <p:ext uri="{BB962C8B-B14F-4D97-AF65-F5344CB8AC3E}">
        <p14:creationId xmlns:p14="http://schemas.microsoft.com/office/powerpoint/2010/main" val="11781934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6755" name="Rectangle 3">
            <a:extLst>
              <a:ext uri="{FF2B5EF4-FFF2-40B4-BE49-F238E27FC236}">
                <a16:creationId xmlns:a16="http://schemas.microsoft.com/office/drawing/2014/main" id="{A00ABFFB-187A-440C-9F91-B39A1975D637}"/>
              </a:ext>
            </a:extLst>
          </p:cNvPr>
          <p:cNvSpPr>
            <a:spLocks noGrp="1" noChangeArrowheads="1"/>
          </p:cNvSpPr>
          <p:nvPr>
            <p:ph idx="1"/>
          </p:nvPr>
        </p:nvSpPr>
        <p:spPr>
          <a:xfrm>
            <a:off x="564022" y="2185988"/>
            <a:ext cx="10665451" cy="3810000"/>
          </a:xfrm>
        </p:spPr>
        <p:txBody>
          <a:bodyPr>
            <a:normAutofit/>
          </a:bodyPr>
          <a:lstStyle/>
          <a:p>
            <a:pPr marL="274320" indent="-274320">
              <a:buClr>
                <a:schemeClr val="accent3"/>
              </a:buClr>
              <a:buFont typeface="Wingdings 2"/>
              <a:buChar char=""/>
              <a:defRPr/>
            </a:pPr>
            <a:r>
              <a:rPr lang="en-GB" sz="3000">
                <a:latin typeface="Letter-join Print Plus 3" panose="02000805000000020003" pitchFamily="50" charset="0"/>
              </a:rPr>
              <a:t>If you would like a quick word then please speak to your class teacher after school. </a:t>
            </a:r>
          </a:p>
          <a:p>
            <a:pPr marL="274320" indent="-274320">
              <a:buClr>
                <a:schemeClr val="accent3"/>
              </a:buClr>
              <a:buFont typeface="Wingdings 2"/>
              <a:buChar char=""/>
              <a:defRPr/>
            </a:pPr>
            <a:endParaRPr lang="en-GB" sz="3000">
              <a:latin typeface="Letter-join Print Plus 3" panose="02000805000000020003" pitchFamily="50" charset="0"/>
            </a:endParaRPr>
          </a:p>
          <a:p>
            <a:pPr marL="274320" indent="-274320">
              <a:buClr>
                <a:schemeClr val="accent3"/>
              </a:buClr>
              <a:buFont typeface="Wingdings 2"/>
              <a:buChar char=""/>
              <a:defRPr/>
            </a:pPr>
            <a:r>
              <a:rPr lang="en-GB" sz="3000">
                <a:latin typeface="Letter-join Print Plus 3" panose="02000805000000020003" pitchFamily="50" charset="0"/>
              </a:rPr>
              <a:t>If you require a longer discussion, please email the year leader email (</a:t>
            </a:r>
            <a:r>
              <a:rPr lang="en-GB" sz="3000">
                <a:latin typeface="Letter-join Print Plus 3" panose="02000805000000020003" pitchFamily="50" charset="0"/>
                <a:hlinkClick r:id="rId3">
                  <a:extLst>
                    <a:ext uri="{A12FA001-AC4F-418D-AE19-62706E023703}">
                      <ahyp:hlinkClr xmlns:ahyp="http://schemas.microsoft.com/office/drawing/2018/hyperlinkcolor" val="tx"/>
                    </a:ext>
                  </a:extLst>
                </a:hlinkClick>
              </a:rPr>
              <a:t>year1lead@lillput.coastalpartnership.co.uk</a:t>
            </a:r>
            <a:r>
              <a:rPr lang="en-GB" sz="3000">
                <a:latin typeface="Letter-join Print Plus 3" panose="02000805000000020003" pitchFamily="50" charset="0"/>
              </a:rPr>
              <a:t>) which is checked weekly to arrange an appointment.</a:t>
            </a:r>
          </a:p>
          <a:p>
            <a:pPr marL="0" indent="0">
              <a:buClr>
                <a:schemeClr val="accent3"/>
              </a:buClr>
              <a:buNone/>
              <a:defRPr/>
            </a:pPr>
            <a:endParaRPr lang="en-GB" sz="3000">
              <a:latin typeface="Letter-join Print Plus 3" panose="02000805000000020003" pitchFamily="50" charset="0"/>
            </a:endParaRPr>
          </a:p>
        </p:txBody>
      </p:sp>
      <p:sp>
        <p:nvSpPr>
          <p:cNvPr id="5" name="TextBox 4">
            <a:extLst>
              <a:ext uri="{FF2B5EF4-FFF2-40B4-BE49-F238E27FC236}">
                <a16:creationId xmlns:a16="http://schemas.microsoft.com/office/drawing/2014/main" id="{390B3F3C-A9EA-48D8-8517-732F4266F1B7}"/>
              </a:ext>
            </a:extLst>
          </p:cNvPr>
          <p:cNvSpPr txBox="1"/>
          <p:nvPr/>
        </p:nvSpPr>
        <p:spPr>
          <a:xfrm>
            <a:off x="7543800" y="277237"/>
            <a:ext cx="6097424" cy="584775"/>
          </a:xfrm>
          <a:prstGeom prst="rect">
            <a:avLst/>
          </a:prstGeom>
          <a:noFill/>
        </p:spPr>
        <p:txBody>
          <a:bodyPr wrap="square">
            <a:spAutoFit/>
          </a:bodyPr>
          <a:lstStyle/>
          <a:p>
            <a:pPr algn="ctr"/>
            <a:r>
              <a:rPr lang="en-GB" sz="3200" b="1">
                <a:latin typeface="Letter-join Print Plus 3" panose="02000805000000020003" pitchFamily="50" charset="0"/>
              </a:rPr>
              <a:t> Communication</a:t>
            </a:r>
          </a:p>
        </p:txBody>
      </p:sp>
    </p:spTree>
  </p:cSld>
  <p:clrMapOvr>
    <a:masterClrMapping/>
  </p:clrMapOvr>
  <p:transition>
    <p:wheel spokes="1"/>
  </p:transition>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6755" name="Rectangle 3">
            <a:extLst>
              <a:ext uri="{FF2B5EF4-FFF2-40B4-BE49-F238E27FC236}">
                <a16:creationId xmlns:a16="http://schemas.microsoft.com/office/drawing/2014/main" id="{A00ABFFB-187A-440C-9F91-B39A1975D637}"/>
              </a:ext>
            </a:extLst>
          </p:cNvPr>
          <p:cNvSpPr>
            <a:spLocks noGrp="1" noChangeArrowheads="1"/>
          </p:cNvSpPr>
          <p:nvPr>
            <p:ph idx="1"/>
          </p:nvPr>
        </p:nvSpPr>
        <p:spPr>
          <a:xfrm>
            <a:off x="2025900" y="1929314"/>
            <a:ext cx="9636709" cy="2706854"/>
          </a:xfrm>
        </p:spPr>
        <p:txBody>
          <a:bodyPr>
            <a:normAutofit/>
          </a:bodyPr>
          <a:lstStyle/>
          <a:p>
            <a:pPr marL="0" indent="0">
              <a:buClr>
                <a:schemeClr val="accent3"/>
              </a:buClr>
              <a:buNone/>
              <a:defRPr/>
            </a:pPr>
            <a:r>
              <a:rPr lang="en-GB" sz="4500">
                <a:latin typeface="Letter-join Print Plus 3" panose="02000805000000020003" pitchFamily="50" charset="0"/>
              </a:rPr>
              <a:t>Thank you for joining us today!               </a:t>
            </a:r>
          </a:p>
          <a:p>
            <a:pPr marL="0" indent="0">
              <a:buClr>
                <a:schemeClr val="accent3"/>
              </a:buClr>
              <a:buNone/>
              <a:defRPr/>
            </a:pPr>
            <a:endParaRPr lang="en-GB" sz="4500">
              <a:latin typeface="Letter-join Print Plus 3" panose="02000805000000020003" pitchFamily="50" charset="0"/>
            </a:endParaRPr>
          </a:p>
          <a:p>
            <a:pPr marL="0" indent="0">
              <a:buClr>
                <a:schemeClr val="accent3"/>
              </a:buClr>
              <a:buNone/>
              <a:defRPr/>
            </a:pPr>
            <a:r>
              <a:rPr lang="en-GB" sz="4500">
                <a:latin typeface="Letter-join Print Plus 3" panose="02000805000000020003" pitchFamily="50" charset="0"/>
              </a:rPr>
              <a:t>      </a:t>
            </a:r>
            <a:r>
              <a:rPr lang="en-GB" sz="3500">
                <a:latin typeface="Letter-join Print Plus 3" panose="02000805000000020003" pitchFamily="50" charset="0"/>
              </a:rPr>
              <a:t>Do you have any questions?</a:t>
            </a:r>
          </a:p>
        </p:txBody>
      </p:sp>
    </p:spTree>
    <p:extLst>
      <p:ext uri="{BB962C8B-B14F-4D97-AF65-F5344CB8AC3E}">
        <p14:creationId xmlns:p14="http://schemas.microsoft.com/office/powerpoint/2010/main" val="3537237420"/>
      </p:ext>
    </p:extLst>
  </p:cSld>
  <p:clrMapOvr>
    <a:masterClrMapping/>
  </p:clrMapOvr>
  <p:transition>
    <p:wheel spokes="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680CC48B-0F19-41C8-A5E3-E0820DAA48B4}"/>
              </a:ext>
            </a:extLst>
          </p:cNvPr>
          <p:cNvSpPr>
            <a:spLocks noChangeArrowheads="1"/>
          </p:cNvSpPr>
          <p:nvPr/>
        </p:nvSpPr>
        <p:spPr bwMode="auto">
          <a:xfrm>
            <a:off x="137160" y="173736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4" name="Rectangle 6">
            <a:extLst>
              <a:ext uri="{FF2B5EF4-FFF2-40B4-BE49-F238E27FC236}">
                <a16:creationId xmlns:a16="http://schemas.microsoft.com/office/drawing/2014/main" id="{BFF565CE-DFF4-4D9E-A4DE-36C60E77B3ED}"/>
              </a:ext>
            </a:extLst>
          </p:cNvPr>
          <p:cNvSpPr>
            <a:spLocks noChangeArrowheads="1"/>
          </p:cNvSpPr>
          <p:nvPr/>
        </p:nvSpPr>
        <p:spPr bwMode="auto">
          <a:xfrm>
            <a:off x="137160" y="219456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TextBox 8">
            <a:extLst>
              <a:ext uri="{FF2B5EF4-FFF2-40B4-BE49-F238E27FC236}">
                <a16:creationId xmlns:a16="http://schemas.microsoft.com/office/drawing/2014/main" id="{387CD3B7-0664-4502-8C12-EC110FA5895A}"/>
              </a:ext>
            </a:extLst>
          </p:cNvPr>
          <p:cNvSpPr txBox="1"/>
          <p:nvPr/>
        </p:nvSpPr>
        <p:spPr>
          <a:xfrm>
            <a:off x="8209158" y="209403"/>
            <a:ext cx="3615093" cy="584775"/>
          </a:xfrm>
          <a:prstGeom prst="rect">
            <a:avLst/>
          </a:prstGeom>
          <a:noFill/>
        </p:spPr>
        <p:txBody>
          <a:bodyPr wrap="none" rtlCol="0">
            <a:spAutoFit/>
          </a:bodyPr>
          <a:lstStyle/>
          <a:p>
            <a:pPr algn="ctr"/>
            <a:r>
              <a:rPr lang="en-GB" sz="3200" b="1">
                <a:latin typeface="Letter-join Print Plus 3" panose="02000805000000020003" pitchFamily="50" charset="0"/>
              </a:rPr>
              <a:t>MEET THE TEAM</a:t>
            </a:r>
            <a:endParaRPr lang="en-GB" sz="2300">
              <a:latin typeface="Letter-join Print Plus 3" panose="02000805000000020003" pitchFamily="50" charset="0"/>
            </a:endParaRPr>
          </a:p>
        </p:txBody>
      </p:sp>
      <p:sp>
        <p:nvSpPr>
          <p:cNvPr id="5" name="TextBox 4">
            <a:extLst>
              <a:ext uri="{FF2B5EF4-FFF2-40B4-BE49-F238E27FC236}">
                <a16:creationId xmlns:a16="http://schemas.microsoft.com/office/drawing/2014/main" id="{AE199B11-430F-4A04-AB2C-B7B1D5AD9158}"/>
              </a:ext>
            </a:extLst>
          </p:cNvPr>
          <p:cNvSpPr txBox="1"/>
          <p:nvPr/>
        </p:nvSpPr>
        <p:spPr>
          <a:xfrm>
            <a:off x="5469622" y="3145872"/>
            <a:ext cx="201336" cy="369332"/>
          </a:xfrm>
          <a:prstGeom prst="rect">
            <a:avLst/>
          </a:prstGeom>
          <a:solidFill>
            <a:schemeClr val="bg1"/>
          </a:solidFill>
        </p:spPr>
        <p:txBody>
          <a:bodyPr wrap="square" rtlCol="0">
            <a:spAutoFit/>
          </a:bodyPr>
          <a:lstStyle/>
          <a:p>
            <a:endParaRPr lang="en-GB"/>
          </a:p>
        </p:txBody>
      </p:sp>
      <p:sp>
        <p:nvSpPr>
          <p:cNvPr id="10" name="TextBox 9">
            <a:extLst>
              <a:ext uri="{FF2B5EF4-FFF2-40B4-BE49-F238E27FC236}">
                <a16:creationId xmlns:a16="http://schemas.microsoft.com/office/drawing/2014/main" id="{7AAA8844-0B3E-402F-8839-9BEAE32BE522}"/>
              </a:ext>
            </a:extLst>
          </p:cNvPr>
          <p:cNvSpPr txBox="1"/>
          <p:nvPr/>
        </p:nvSpPr>
        <p:spPr>
          <a:xfrm>
            <a:off x="118518" y="1607050"/>
            <a:ext cx="11380572" cy="1400383"/>
          </a:xfrm>
          <a:prstGeom prst="rect">
            <a:avLst/>
          </a:prstGeom>
          <a:noFill/>
        </p:spPr>
        <p:txBody>
          <a:bodyPr wrap="square" rtlCol="0">
            <a:spAutoFit/>
          </a:bodyPr>
          <a:lstStyle/>
          <a:p>
            <a:pPr algn="ctr"/>
            <a:r>
              <a:rPr lang="en-GB" sz="5000">
                <a:latin typeface="Letter-join Print Plus 3" panose="02000805000000020003" pitchFamily="50" charset="0"/>
              </a:rPr>
              <a:t>Fireflies</a:t>
            </a:r>
          </a:p>
          <a:p>
            <a:pPr algn="ctr"/>
            <a:r>
              <a:rPr lang="en-GB" sz="3500">
                <a:latin typeface="Letter-join Print Plus 3" panose="02000805000000020003" pitchFamily="50" charset="0"/>
              </a:rPr>
              <a:t>Miss White</a:t>
            </a:r>
          </a:p>
        </p:txBody>
      </p:sp>
      <p:pic>
        <p:nvPicPr>
          <p:cNvPr id="3" name="Picture 2">
            <a:extLst>
              <a:ext uri="{FF2B5EF4-FFF2-40B4-BE49-F238E27FC236}">
                <a16:creationId xmlns:a16="http://schemas.microsoft.com/office/drawing/2014/main" id="{5F52CA30-B1B3-7B53-57AA-3A0D69A084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0404" y="3137742"/>
            <a:ext cx="2116800" cy="2822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094955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680CC48B-0F19-41C8-A5E3-E0820DAA48B4}"/>
              </a:ext>
            </a:extLst>
          </p:cNvPr>
          <p:cNvSpPr>
            <a:spLocks noChangeArrowheads="1"/>
          </p:cNvSpPr>
          <p:nvPr/>
        </p:nvSpPr>
        <p:spPr bwMode="auto">
          <a:xfrm>
            <a:off x="137160" y="173736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TextBox 8">
            <a:extLst>
              <a:ext uri="{FF2B5EF4-FFF2-40B4-BE49-F238E27FC236}">
                <a16:creationId xmlns:a16="http://schemas.microsoft.com/office/drawing/2014/main" id="{53D2AD29-4B96-40BA-9D45-5E0ED6981D2F}"/>
              </a:ext>
            </a:extLst>
          </p:cNvPr>
          <p:cNvSpPr txBox="1"/>
          <p:nvPr/>
        </p:nvSpPr>
        <p:spPr>
          <a:xfrm>
            <a:off x="8209158" y="209403"/>
            <a:ext cx="3615093" cy="584775"/>
          </a:xfrm>
          <a:prstGeom prst="rect">
            <a:avLst/>
          </a:prstGeom>
          <a:noFill/>
        </p:spPr>
        <p:txBody>
          <a:bodyPr wrap="none" rtlCol="0">
            <a:spAutoFit/>
          </a:bodyPr>
          <a:lstStyle/>
          <a:p>
            <a:pPr algn="ctr"/>
            <a:r>
              <a:rPr lang="en-GB" sz="3200" b="1">
                <a:latin typeface="Letter-join Print Plus 3" panose="02000805000000020003" pitchFamily="50" charset="0"/>
              </a:rPr>
              <a:t>MEET THE TEAM</a:t>
            </a:r>
            <a:endParaRPr lang="en-GB" sz="2300">
              <a:latin typeface="Letter-join Print Plus 3" panose="02000805000000020003" pitchFamily="50" charset="0"/>
            </a:endParaRPr>
          </a:p>
        </p:txBody>
      </p:sp>
      <p:sp>
        <p:nvSpPr>
          <p:cNvPr id="10" name="TextBox 9">
            <a:extLst>
              <a:ext uri="{FF2B5EF4-FFF2-40B4-BE49-F238E27FC236}">
                <a16:creationId xmlns:a16="http://schemas.microsoft.com/office/drawing/2014/main" id="{610CCBE4-477B-49A2-BFA2-265557AD1AEF}"/>
              </a:ext>
            </a:extLst>
          </p:cNvPr>
          <p:cNvSpPr txBox="1"/>
          <p:nvPr/>
        </p:nvSpPr>
        <p:spPr>
          <a:xfrm>
            <a:off x="1844581" y="1494368"/>
            <a:ext cx="8172123" cy="1400383"/>
          </a:xfrm>
          <a:prstGeom prst="rect">
            <a:avLst/>
          </a:prstGeom>
          <a:noFill/>
        </p:spPr>
        <p:txBody>
          <a:bodyPr wrap="square" rtlCol="0">
            <a:spAutoFit/>
          </a:bodyPr>
          <a:lstStyle/>
          <a:p>
            <a:pPr algn="ctr"/>
            <a:r>
              <a:rPr lang="en-GB" sz="5000">
                <a:latin typeface="Letter-join Print Plus 3" panose="02000805000000020003" pitchFamily="50" charset="0"/>
              </a:rPr>
              <a:t>Dragonflies</a:t>
            </a:r>
          </a:p>
          <a:p>
            <a:pPr algn="ctr"/>
            <a:r>
              <a:rPr lang="en-GB" sz="3500">
                <a:latin typeface="Letter-join Print Plus 3" panose="02000805000000020003" pitchFamily="50" charset="0"/>
              </a:rPr>
              <a:t>Mrs Phipps-Bruce</a:t>
            </a:r>
          </a:p>
        </p:txBody>
      </p:sp>
      <p:pic>
        <p:nvPicPr>
          <p:cNvPr id="3" name="Picture 2">
            <a:extLst>
              <a:ext uri="{FF2B5EF4-FFF2-40B4-BE49-F238E27FC236}">
                <a16:creationId xmlns:a16="http://schemas.microsoft.com/office/drawing/2014/main" id="{5C212203-BA3B-6A49-4EC8-A912CA03E1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84480" y="3044387"/>
            <a:ext cx="2092324" cy="27910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596507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680CC48B-0F19-41C8-A5E3-E0820DAA48B4}"/>
              </a:ext>
            </a:extLst>
          </p:cNvPr>
          <p:cNvSpPr>
            <a:spLocks noChangeArrowheads="1"/>
          </p:cNvSpPr>
          <p:nvPr/>
        </p:nvSpPr>
        <p:spPr bwMode="auto">
          <a:xfrm>
            <a:off x="137160" y="173736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4" name="Rectangle 6">
            <a:extLst>
              <a:ext uri="{FF2B5EF4-FFF2-40B4-BE49-F238E27FC236}">
                <a16:creationId xmlns:a16="http://schemas.microsoft.com/office/drawing/2014/main" id="{BFF565CE-DFF4-4D9E-A4DE-36C60E77B3ED}"/>
              </a:ext>
            </a:extLst>
          </p:cNvPr>
          <p:cNvSpPr>
            <a:spLocks noChangeArrowheads="1"/>
          </p:cNvSpPr>
          <p:nvPr/>
        </p:nvSpPr>
        <p:spPr bwMode="auto">
          <a:xfrm>
            <a:off x="137160" y="219456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TextBox 8">
            <a:extLst>
              <a:ext uri="{FF2B5EF4-FFF2-40B4-BE49-F238E27FC236}">
                <a16:creationId xmlns:a16="http://schemas.microsoft.com/office/drawing/2014/main" id="{F8199A9F-97E8-48A4-9751-494B3FEF74F5}"/>
              </a:ext>
            </a:extLst>
          </p:cNvPr>
          <p:cNvSpPr txBox="1"/>
          <p:nvPr/>
        </p:nvSpPr>
        <p:spPr>
          <a:xfrm>
            <a:off x="8209158" y="209403"/>
            <a:ext cx="3615093" cy="584775"/>
          </a:xfrm>
          <a:prstGeom prst="rect">
            <a:avLst/>
          </a:prstGeom>
          <a:noFill/>
        </p:spPr>
        <p:txBody>
          <a:bodyPr wrap="none" rtlCol="0">
            <a:spAutoFit/>
          </a:bodyPr>
          <a:lstStyle/>
          <a:p>
            <a:pPr algn="ctr"/>
            <a:r>
              <a:rPr lang="en-GB" sz="3200" b="1">
                <a:latin typeface="Letter-join Print Plus 3" panose="02000805000000020003" pitchFamily="50" charset="0"/>
              </a:rPr>
              <a:t>MEET THE TEAM</a:t>
            </a:r>
            <a:endParaRPr lang="en-GB" sz="2300">
              <a:latin typeface="Letter-join Print Plus 3" panose="02000805000000020003" pitchFamily="50" charset="0"/>
            </a:endParaRPr>
          </a:p>
        </p:txBody>
      </p:sp>
      <p:sp>
        <p:nvSpPr>
          <p:cNvPr id="13" name="TextBox 12">
            <a:extLst>
              <a:ext uri="{FF2B5EF4-FFF2-40B4-BE49-F238E27FC236}">
                <a16:creationId xmlns:a16="http://schemas.microsoft.com/office/drawing/2014/main" id="{9073FDF2-1DA7-4763-9FE4-05A1A8D1C377}"/>
              </a:ext>
            </a:extLst>
          </p:cNvPr>
          <p:cNvSpPr txBox="1"/>
          <p:nvPr/>
        </p:nvSpPr>
        <p:spPr>
          <a:xfrm>
            <a:off x="1330337" y="1519644"/>
            <a:ext cx="9885404" cy="1400383"/>
          </a:xfrm>
          <a:prstGeom prst="rect">
            <a:avLst/>
          </a:prstGeom>
          <a:noFill/>
        </p:spPr>
        <p:txBody>
          <a:bodyPr wrap="square" rtlCol="0">
            <a:spAutoFit/>
          </a:bodyPr>
          <a:lstStyle/>
          <a:p>
            <a:pPr algn="ctr"/>
            <a:r>
              <a:rPr lang="en-GB" sz="5000">
                <a:latin typeface="Letter-join Print Plus 3" panose="02000805000000020003" pitchFamily="50" charset="0"/>
              </a:rPr>
              <a:t>Grasshoppers</a:t>
            </a:r>
          </a:p>
          <a:p>
            <a:pPr algn="ctr"/>
            <a:r>
              <a:rPr lang="en-GB" sz="3500">
                <a:latin typeface="Letter-join Print Plus 3" panose="02000805000000020003" pitchFamily="50" charset="0"/>
              </a:rPr>
              <a:t>Mrs El </a:t>
            </a:r>
            <a:r>
              <a:rPr lang="en-GB" sz="3500" err="1">
                <a:latin typeface="Letter-join Print Plus 3" panose="02000805000000020003" pitchFamily="50" charset="0"/>
              </a:rPr>
              <a:t>Yauti</a:t>
            </a:r>
            <a:endParaRPr lang="en-GB" sz="3500">
              <a:latin typeface="Letter-join Print Plus 3" panose="02000805000000020003" pitchFamily="50" charset="0"/>
            </a:endParaRPr>
          </a:p>
        </p:txBody>
      </p:sp>
      <p:pic>
        <p:nvPicPr>
          <p:cNvPr id="14" name="Picture 13">
            <a:extLst>
              <a:ext uri="{FF2B5EF4-FFF2-40B4-BE49-F238E27FC236}">
                <a16:creationId xmlns:a16="http://schemas.microsoft.com/office/drawing/2014/main" id="{8BE4BA52-DD21-4DEC-8B95-A879B4A2032E}"/>
              </a:ext>
            </a:extLst>
          </p:cNvPr>
          <p:cNvPicPr>
            <a:picLocks noChangeAspect="1"/>
          </p:cNvPicPr>
          <p:nvPr/>
        </p:nvPicPr>
        <p:blipFill>
          <a:blip r:embed="rId2"/>
          <a:stretch>
            <a:fillRect/>
          </a:stretch>
        </p:blipFill>
        <p:spPr>
          <a:xfrm>
            <a:off x="5214639" y="3137742"/>
            <a:ext cx="2116800" cy="2822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96782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5E166F-3E72-0CE4-4CB8-691E39866BA5}"/>
            </a:ext>
          </a:extLst>
        </p:cNvPr>
        <p:cNvGrpSpPr/>
        <p:nvPr/>
      </p:nvGrpSpPr>
      <p:grpSpPr>
        <a:xfrm>
          <a:off x="0" y="0"/>
          <a:ext cx="0" cy="0"/>
          <a:chOff x="0" y="0"/>
          <a:chExt cx="0" cy="0"/>
        </a:xfrm>
      </p:grpSpPr>
      <p:sp>
        <p:nvSpPr>
          <p:cNvPr id="2" name="Rectangle 5">
            <a:extLst>
              <a:ext uri="{FF2B5EF4-FFF2-40B4-BE49-F238E27FC236}">
                <a16:creationId xmlns:a16="http://schemas.microsoft.com/office/drawing/2014/main" id="{522EE5E6-5D6A-D441-3FB2-AC9FF6D29599}"/>
              </a:ext>
            </a:extLst>
          </p:cNvPr>
          <p:cNvSpPr>
            <a:spLocks noChangeArrowheads="1"/>
          </p:cNvSpPr>
          <p:nvPr/>
        </p:nvSpPr>
        <p:spPr bwMode="auto">
          <a:xfrm>
            <a:off x="137160" y="173736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4" name="Rectangle 6">
            <a:extLst>
              <a:ext uri="{FF2B5EF4-FFF2-40B4-BE49-F238E27FC236}">
                <a16:creationId xmlns:a16="http://schemas.microsoft.com/office/drawing/2014/main" id="{8ACBF90C-5AE6-3892-05A7-4CE52D8BBA87}"/>
              </a:ext>
            </a:extLst>
          </p:cNvPr>
          <p:cNvSpPr>
            <a:spLocks noChangeArrowheads="1"/>
          </p:cNvSpPr>
          <p:nvPr/>
        </p:nvSpPr>
        <p:spPr bwMode="auto">
          <a:xfrm>
            <a:off x="137160" y="219456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TextBox 8">
            <a:extLst>
              <a:ext uri="{FF2B5EF4-FFF2-40B4-BE49-F238E27FC236}">
                <a16:creationId xmlns:a16="http://schemas.microsoft.com/office/drawing/2014/main" id="{E3A6B4FD-F755-9521-E4C7-4307D06012A9}"/>
              </a:ext>
            </a:extLst>
          </p:cNvPr>
          <p:cNvSpPr txBox="1"/>
          <p:nvPr/>
        </p:nvSpPr>
        <p:spPr>
          <a:xfrm>
            <a:off x="8209158" y="209403"/>
            <a:ext cx="3615093" cy="584775"/>
          </a:xfrm>
          <a:prstGeom prst="rect">
            <a:avLst/>
          </a:prstGeom>
          <a:noFill/>
        </p:spPr>
        <p:txBody>
          <a:bodyPr wrap="none" rtlCol="0">
            <a:spAutoFit/>
          </a:bodyPr>
          <a:lstStyle/>
          <a:p>
            <a:pPr algn="ctr"/>
            <a:r>
              <a:rPr lang="en-GB" sz="3200" b="1">
                <a:latin typeface="Letter-join Print Plus 3" panose="02000805000000020003" pitchFamily="50" charset="0"/>
              </a:rPr>
              <a:t>MEET THE TEAM</a:t>
            </a:r>
            <a:endParaRPr lang="en-GB" sz="2300">
              <a:latin typeface="Letter-join Print Plus 3" panose="02000805000000020003" pitchFamily="50" charset="0"/>
            </a:endParaRPr>
          </a:p>
        </p:txBody>
      </p:sp>
      <p:sp>
        <p:nvSpPr>
          <p:cNvPr id="13" name="TextBox 12">
            <a:extLst>
              <a:ext uri="{FF2B5EF4-FFF2-40B4-BE49-F238E27FC236}">
                <a16:creationId xmlns:a16="http://schemas.microsoft.com/office/drawing/2014/main" id="{F5FA004D-C3B9-771A-3FF0-AB47E90D74F8}"/>
              </a:ext>
            </a:extLst>
          </p:cNvPr>
          <p:cNvSpPr txBox="1"/>
          <p:nvPr/>
        </p:nvSpPr>
        <p:spPr>
          <a:xfrm>
            <a:off x="0" y="981035"/>
            <a:ext cx="12405360" cy="1938992"/>
          </a:xfrm>
          <a:prstGeom prst="rect">
            <a:avLst/>
          </a:prstGeom>
          <a:noFill/>
        </p:spPr>
        <p:txBody>
          <a:bodyPr wrap="square" rtlCol="0">
            <a:spAutoFit/>
          </a:bodyPr>
          <a:lstStyle/>
          <a:p>
            <a:pPr algn="ctr"/>
            <a:r>
              <a:rPr lang="en-GB" sz="5000">
                <a:latin typeface="Letter-join Print Plus 3" panose="02000805000000020003" pitchFamily="50" charset="0"/>
              </a:rPr>
              <a:t>Teaching Assistants </a:t>
            </a:r>
          </a:p>
          <a:p>
            <a:pPr algn="ctr"/>
            <a:r>
              <a:rPr lang="en-GB" sz="3500">
                <a:latin typeface="Letter-join Print Plus 3" panose="02000805000000020003" pitchFamily="50" charset="0"/>
              </a:rPr>
              <a:t>Mr Maidment, Mrs Moxham, Ms Frampton, Mrs Standhaft Mrs Gregory and Mrs Milne</a:t>
            </a:r>
          </a:p>
        </p:txBody>
      </p:sp>
      <p:pic>
        <p:nvPicPr>
          <p:cNvPr id="3" name="Picture 5">
            <a:extLst>
              <a:ext uri="{FF2B5EF4-FFF2-40B4-BE49-F238E27FC236}">
                <a16:creationId xmlns:a16="http://schemas.microsoft.com/office/drawing/2014/main" id="{451E7950-5359-56A1-CCD0-D12A567E1642}"/>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r="6734" b="21683"/>
          <a:stretch>
            <a:fillRect/>
          </a:stretch>
        </p:blipFill>
        <p:spPr bwMode="auto">
          <a:xfrm>
            <a:off x="85907" y="2920027"/>
            <a:ext cx="1824174" cy="257862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2" descr="Image preview">
            <a:extLst>
              <a:ext uri="{FF2B5EF4-FFF2-40B4-BE49-F238E27FC236}">
                <a16:creationId xmlns:a16="http://schemas.microsoft.com/office/drawing/2014/main" id="{6B7A31FD-4477-CDDB-62AF-3048A4EF21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7242" y="2933661"/>
            <a:ext cx="1933965" cy="257861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1">
            <a:extLst>
              <a:ext uri="{FF2B5EF4-FFF2-40B4-BE49-F238E27FC236}">
                <a16:creationId xmlns:a16="http://schemas.microsoft.com/office/drawing/2014/main" id="{2ED6695A-18D2-9539-BD12-041F706DC9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0747" y="2933662"/>
            <a:ext cx="1968411" cy="25786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1">
            <a:extLst>
              <a:ext uri="{FF2B5EF4-FFF2-40B4-BE49-F238E27FC236}">
                <a16:creationId xmlns:a16="http://schemas.microsoft.com/office/drawing/2014/main" id="{DBE1BFB3-6AFA-399B-0B52-5A495A13B26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18368" y="2933660"/>
            <a:ext cx="1933964" cy="25786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4" descr="Image preview">
            <a:extLst>
              <a:ext uri="{FF2B5EF4-FFF2-40B4-BE49-F238E27FC236}">
                <a16:creationId xmlns:a16="http://schemas.microsoft.com/office/drawing/2014/main" id="{CCB75D66-FD43-7918-2C9A-761D99A8EE2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93213" y="2933661"/>
            <a:ext cx="1851545" cy="257861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4" descr="Image preview">
            <a:extLst>
              <a:ext uri="{FF2B5EF4-FFF2-40B4-BE49-F238E27FC236}">
                <a16:creationId xmlns:a16="http://schemas.microsoft.com/office/drawing/2014/main" id="{387E64A0-21E7-8460-DA1F-65D8FA55306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258036" y="2950886"/>
            <a:ext cx="1968410" cy="2578618"/>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7420760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1957A9B-FEA8-4213-854D-614B92366412}"/>
              </a:ext>
            </a:extLst>
          </p:cNvPr>
          <p:cNvSpPr txBox="1"/>
          <p:nvPr/>
        </p:nvSpPr>
        <p:spPr>
          <a:xfrm>
            <a:off x="160421" y="2399096"/>
            <a:ext cx="6962273" cy="2708434"/>
          </a:xfrm>
          <a:prstGeom prst="rect">
            <a:avLst/>
          </a:prstGeom>
          <a:noFill/>
        </p:spPr>
        <p:txBody>
          <a:bodyPr wrap="square" rtlCol="0">
            <a:spAutoFit/>
          </a:bodyPr>
          <a:lstStyle/>
          <a:p>
            <a:pPr marL="685800" indent="-685800">
              <a:buFont typeface="Wingdings" panose="05000000000000000000" pitchFamily="2" charset="2"/>
              <a:buChar char="v"/>
            </a:pPr>
            <a:r>
              <a:rPr lang="en-GB" sz="2000">
                <a:latin typeface="Letter-join Print Plus 3" panose="02000805000000020003" pitchFamily="50" charset="0"/>
              </a:rPr>
              <a:t>Superheroes</a:t>
            </a:r>
          </a:p>
          <a:p>
            <a:pPr marL="685800" indent="-685800">
              <a:buFont typeface="Wingdings" panose="05000000000000000000" pitchFamily="2" charset="2"/>
              <a:buChar char="v"/>
            </a:pPr>
            <a:r>
              <a:rPr lang="en-GB" sz="2000">
                <a:latin typeface="Letter-join Print Plus 3" panose="02000805000000020003" pitchFamily="50" charset="0"/>
              </a:rPr>
              <a:t>Once Upon a Time</a:t>
            </a:r>
          </a:p>
          <a:p>
            <a:pPr marL="685800" indent="-685800">
              <a:buFont typeface="Wingdings" panose="05000000000000000000" pitchFamily="2" charset="2"/>
              <a:buChar char="v"/>
            </a:pPr>
            <a:r>
              <a:rPr lang="en-GB" sz="2000">
                <a:latin typeface="Letter-join Print Plus 3" panose="02000805000000020003" pitchFamily="50" charset="0"/>
              </a:rPr>
              <a:t>Ready, Teddy, Go!</a:t>
            </a:r>
          </a:p>
          <a:p>
            <a:pPr marL="685800" indent="-685800">
              <a:buFont typeface="Wingdings" panose="05000000000000000000" pitchFamily="2" charset="2"/>
              <a:buChar char="v"/>
            </a:pPr>
            <a:r>
              <a:rPr lang="en-GB" sz="2000">
                <a:latin typeface="Letter-join Print Plus 3" panose="02000805000000020003" pitchFamily="50" charset="0"/>
              </a:rPr>
              <a:t>Fee Fi </a:t>
            </a:r>
            <a:r>
              <a:rPr lang="en-GB" sz="2000" err="1">
                <a:latin typeface="Letter-join Print Plus 3" panose="02000805000000020003" pitchFamily="50" charset="0"/>
              </a:rPr>
              <a:t>Fo</a:t>
            </a:r>
            <a:r>
              <a:rPr lang="en-GB" sz="2000">
                <a:latin typeface="Letter-join Print Plus 3" panose="02000805000000020003" pitchFamily="50" charset="0"/>
              </a:rPr>
              <a:t> </a:t>
            </a:r>
            <a:r>
              <a:rPr lang="en-GB" sz="2000" err="1">
                <a:latin typeface="Letter-join Print Plus 3" panose="02000805000000020003" pitchFamily="50" charset="0"/>
              </a:rPr>
              <a:t>Fum</a:t>
            </a:r>
            <a:endParaRPr lang="en-GB" sz="2000">
              <a:latin typeface="Letter-join Print Plus 3" panose="02000805000000020003" pitchFamily="50" charset="0"/>
            </a:endParaRPr>
          </a:p>
          <a:p>
            <a:pPr marL="685800" indent="-685800">
              <a:buFont typeface="Wingdings" panose="05000000000000000000" pitchFamily="2" charset="2"/>
              <a:buChar char="v"/>
            </a:pPr>
            <a:r>
              <a:rPr lang="en-GB" sz="2000" err="1">
                <a:latin typeface="Letter-join Print Plus 3" panose="02000805000000020003" pitchFamily="50" charset="0"/>
              </a:rPr>
              <a:t>Yo</a:t>
            </a:r>
            <a:r>
              <a:rPr lang="en-GB" sz="2000">
                <a:latin typeface="Letter-join Print Plus 3" panose="02000805000000020003" pitchFamily="50" charset="0"/>
              </a:rPr>
              <a:t> Ho Ahoy!</a:t>
            </a:r>
          </a:p>
          <a:p>
            <a:pPr marL="685800" indent="-685800">
              <a:buFont typeface="Wingdings" panose="05000000000000000000" pitchFamily="2" charset="2"/>
              <a:buChar char="v"/>
            </a:pPr>
            <a:r>
              <a:rPr lang="en-GB" sz="2000">
                <a:latin typeface="Letter-join Print Plus 3" panose="02000805000000020003" pitchFamily="50" charset="0"/>
              </a:rPr>
              <a:t>Inspirational India</a:t>
            </a:r>
          </a:p>
          <a:p>
            <a:endParaRPr lang="en-GB" sz="2500" b="1">
              <a:latin typeface="Letter-join Print Plus 3" panose="02000805000000020003" pitchFamily="50" charset="0"/>
            </a:endParaRPr>
          </a:p>
          <a:p>
            <a:pPr marL="685800" indent="-685800">
              <a:buFont typeface="Wingdings" panose="05000000000000000000" pitchFamily="2" charset="2"/>
              <a:buChar char="v"/>
            </a:pPr>
            <a:endParaRPr lang="en-GB" sz="2500" b="1">
              <a:latin typeface="Letter-join Print Plus 3" panose="02000805000000020003" pitchFamily="50" charset="0"/>
            </a:endParaRPr>
          </a:p>
        </p:txBody>
      </p:sp>
      <p:sp>
        <p:nvSpPr>
          <p:cNvPr id="4" name="TextBox 3">
            <a:extLst>
              <a:ext uri="{FF2B5EF4-FFF2-40B4-BE49-F238E27FC236}">
                <a16:creationId xmlns:a16="http://schemas.microsoft.com/office/drawing/2014/main" id="{ED19FE69-35E9-4CB6-B1A6-8D8F2EC66EBD}"/>
              </a:ext>
            </a:extLst>
          </p:cNvPr>
          <p:cNvSpPr txBox="1"/>
          <p:nvPr/>
        </p:nvSpPr>
        <p:spPr>
          <a:xfrm>
            <a:off x="2027867" y="1074923"/>
            <a:ext cx="9305151" cy="477054"/>
          </a:xfrm>
          <a:prstGeom prst="rect">
            <a:avLst/>
          </a:prstGeom>
          <a:solidFill>
            <a:schemeClr val="bg1"/>
          </a:solidFill>
        </p:spPr>
        <p:txBody>
          <a:bodyPr wrap="square" rtlCol="0">
            <a:spAutoFit/>
          </a:bodyPr>
          <a:lstStyle/>
          <a:p>
            <a:r>
              <a:rPr lang="en-GB" sz="2500" b="1">
                <a:latin typeface="Letter-join Print Plus 3" panose="02000805000000020003" pitchFamily="50" charset="0"/>
              </a:rPr>
              <a:t>A copy of our year plan can be found on our website.</a:t>
            </a:r>
          </a:p>
        </p:txBody>
      </p:sp>
      <p:sp>
        <p:nvSpPr>
          <p:cNvPr id="9" name="TextBox 8">
            <a:extLst>
              <a:ext uri="{FF2B5EF4-FFF2-40B4-BE49-F238E27FC236}">
                <a16:creationId xmlns:a16="http://schemas.microsoft.com/office/drawing/2014/main" id="{D389F1C1-8D72-41A0-AB53-440D1C991ED5}"/>
              </a:ext>
            </a:extLst>
          </p:cNvPr>
          <p:cNvSpPr txBox="1"/>
          <p:nvPr/>
        </p:nvSpPr>
        <p:spPr>
          <a:xfrm>
            <a:off x="6680442" y="227804"/>
            <a:ext cx="5329922" cy="584775"/>
          </a:xfrm>
          <a:prstGeom prst="rect">
            <a:avLst/>
          </a:prstGeom>
          <a:noFill/>
        </p:spPr>
        <p:txBody>
          <a:bodyPr wrap="none" rtlCol="0">
            <a:spAutoFit/>
          </a:bodyPr>
          <a:lstStyle/>
          <a:p>
            <a:pPr algn="ctr"/>
            <a:r>
              <a:rPr lang="en-GB" sz="3200" b="1">
                <a:latin typeface="Letter-join Print Plus 3" panose="02000805000000020003" pitchFamily="50" charset="0"/>
              </a:rPr>
              <a:t>CURRICULUM OVERVIEW</a:t>
            </a:r>
            <a:endParaRPr lang="en-GB" sz="2300">
              <a:latin typeface="Letter-join Print Plus 3" panose="02000805000000020003" pitchFamily="50" charset="0"/>
            </a:endParaRPr>
          </a:p>
        </p:txBody>
      </p:sp>
      <p:pic>
        <p:nvPicPr>
          <p:cNvPr id="5" name="Picture 4">
            <a:extLst>
              <a:ext uri="{FF2B5EF4-FFF2-40B4-BE49-F238E27FC236}">
                <a16:creationId xmlns:a16="http://schemas.microsoft.com/office/drawing/2014/main" id="{78E32573-12FC-A9E6-BF49-FC608B538CCC}"/>
              </a:ext>
            </a:extLst>
          </p:cNvPr>
          <p:cNvPicPr>
            <a:picLocks noChangeAspect="1"/>
          </p:cNvPicPr>
          <p:nvPr/>
        </p:nvPicPr>
        <p:blipFill>
          <a:blip r:embed="rId2"/>
          <a:stretch>
            <a:fillRect/>
          </a:stretch>
        </p:blipFill>
        <p:spPr>
          <a:xfrm>
            <a:off x="4724875" y="1980457"/>
            <a:ext cx="6216970" cy="41975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1083715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D19FE69-35E9-4CB6-B1A6-8D8F2EC66EBD}"/>
              </a:ext>
            </a:extLst>
          </p:cNvPr>
          <p:cNvSpPr txBox="1"/>
          <p:nvPr/>
        </p:nvSpPr>
        <p:spPr>
          <a:xfrm>
            <a:off x="1753077" y="1005734"/>
            <a:ext cx="9208167" cy="861774"/>
          </a:xfrm>
          <a:prstGeom prst="rect">
            <a:avLst/>
          </a:prstGeom>
          <a:solidFill>
            <a:schemeClr val="bg1"/>
          </a:solidFill>
        </p:spPr>
        <p:txBody>
          <a:bodyPr wrap="square" rtlCol="0">
            <a:spAutoFit/>
          </a:bodyPr>
          <a:lstStyle/>
          <a:p>
            <a:pPr algn="ctr"/>
            <a:r>
              <a:rPr lang="en-GB" sz="2500" b="1">
                <a:latin typeface="Letter-join Print Plus 3" panose="02000805000000020003" pitchFamily="50" charset="0"/>
              </a:rPr>
              <a:t>More detailed topic newsletters will also be available every half term on our website.</a:t>
            </a:r>
          </a:p>
        </p:txBody>
      </p:sp>
      <p:pic>
        <p:nvPicPr>
          <p:cNvPr id="8" name="Picture 7">
            <a:extLst>
              <a:ext uri="{FF2B5EF4-FFF2-40B4-BE49-F238E27FC236}">
                <a16:creationId xmlns:a16="http://schemas.microsoft.com/office/drawing/2014/main" id="{CCD80B15-B593-4E9D-8E7A-C262936D31C4}"/>
              </a:ext>
            </a:extLst>
          </p:cNvPr>
          <p:cNvPicPr>
            <a:picLocks noChangeAspect="1"/>
          </p:cNvPicPr>
          <p:nvPr/>
        </p:nvPicPr>
        <p:blipFill>
          <a:blip r:embed="rId2"/>
          <a:stretch>
            <a:fillRect/>
          </a:stretch>
        </p:blipFill>
        <p:spPr>
          <a:xfrm>
            <a:off x="6691850" y="2300229"/>
            <a:ext cx="5144048" cy="38278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a:extLst>
              <a:ext uri="{FF2B5EF4-FFF2-40B4-BE49-F238E27FC236}">
                <a16:creationId xmlns:a16="http://schemas.microsoft.com/office/drawing/2014/main" id="{EE3CFB31-E5B0-7A5A-D060-89602AA36E85}"/>
              </a:ext>
            </a:extLst>
          </p:cNvPr>
          <p:cNvPicPr>
            <a:picLocks noChangeAspect="1"/>
          </p:cNvPicPr>
          <p:nvPr/>
        </p:nvPicPr>
        <p:blipFill>
          <a:blip r:embed="rId3"/>
          <a:stretch>
            <a:fillRect/>
          </a:stretch>
        </p:blipFill>
        <p:spPr>
          <a:xfrm>
            <a:off x="356102" y="2115383"/>
            <a:ext cx="6001058" cy="41975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6855349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9ABBDCBF32D0B46B6CE356B3B02B8BF" ma:contentTypeVersion="13" ma:contentTypeDescription="Create a new document." ma:contentTypeScope="" ma:versionID="2a8829d493d19df6ff7e64cc47e9e2d8">
  <xsd:schema xmlns:xsd="http://www.w3.org/2001/XMLSchema" xmlns:xs="http://www.w3.org/2001/XMLSchema" xmlns:p="http://schemas.microsoft.com/office/2006/metadata/properties" xmlns:ns2="0614696e-3b0a-4d57-ace3-72a39a5f33f5" xmlns:ns3="82e3f779-f13a-42b0-b02e-ea262462154c" targetNamespace="http://schemas.microsoft.com/office/2006/metadata/properties" ma:root="true" ma:fieldsID="6f75975917c47a6857fd442256a29bcd" ns2:_="" ns3:_="">
    <xsd:import namespace="0614696e-3b0a-4d57-ace3-72a39a5f33f5"/>
    <xsd:import namespace="82e3f779-f13a-42b0-b02e-ea262462154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Locatio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14696e-3b0a-4d57-ace3-72a39a5f33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Location" ma:index="12" nillable="true" ma:displayName="Location" ma:indexed="true"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d80cbde3-702e-43b7-8a44-58852930cd6b"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2e3f779-f13a-42b0-b02e-ea262462154c"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41d334c0-afa8-4bc4-9e13-959ffcf6cae1}" ma:internalName="TaxCatchAll" ma:showField="CatchAllData" ma:web="82e3f779-f13a-42b0-b02e-ea262462154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82e3f779-f13a-42b0-b02e-ea262462154c" xsi:nil="true"/>
    <lcf76f155ced4ddcb4097134ff3c332f xmlns="0614696e-3b0a-4d57-ace3-72a39a5f33f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C4B5604-E050-4AAD-9866-BF9E80285EFA}">
  <ds:schemaRefs>
    <ds:schemaRef ds:uri="http://schemas.microsoft.com/sharepoint/v3/contenttype/forms"/>
  </ds:schemaRefs>
</ds:datastoreItem>
</file>

<file path=customXml/itemProps2.xml><?xml version="1.0" encoding="utf-8"?>
<ds:datastoreItem xmlns:ds="http://schemas.openxmlformats.org/officeDocument/2006/customXml" ds:itemID="{A8BFDFEE-5EA5-4E46-B0F9-470E0170219D}">
  <ds:schemaRefs>
    <ds:schemaRef ds:uri="0614696e-3b0a-4d57-ace3-72a39a5f33f5"/>
    <ds:schemaRef ds:uri="82e3f779-f13a-42b0-b02e-ea262462154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EADC80A-A2C7-4A3E-BD33-A224968B5760}">
  <ds:schemaRefs>
    <ds:schemaRef ds:uri="0614696e-3b0a-4d57-ace3-72a39a5f33f5"/>
    <ds:schemaRef ds:uri="http://schemas.microsoft.com/office/2006/documentManagement/types"/>
    <ds:schemaRef ds:uri="http://schemas.microsoft.com/office/2006/metadata/properties"/>
    <ds:schemaRef ds:uri="http://purl.org/dc/dcmitype/"/>
    <ds:schemaRef ds:uri="http://purl.org/dc/elements/1.1/"/>
    <ds:schemaRef ds:uri="http://www.w3.org/XML/1998/namespace"/>
    <ds:schemaRef ds:uri="82e3f779-f13a-42b0-b02e-ea262462154c"/>
    <ds:schemaRef ds:uri="http://schemas.microsoft.com/office/infopath/2007/PartnerControls"/>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0</TotalTime>
  <Words>2834</Words>
  <Application>Microsoft Office PowerPoint</Application>
  <PresentationFormat>Widescreen</PresentationFormat>
  <Paragraphs>254</Paragraphs>
  <Slides>32</Slides>
  <Notes>19</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32</vt:i4>
      </vt:variant>
    </vt:vector>
  </HeadingPairs>
  <TitlesOfParts>
    <vt:vector size="43" baseType="lpstr">
      <vt:lpstr>-apple-system</vt:lpstr>
      <vt:lpstr>Arial</vt:lpstr>
      <vt:lpstr>Calibri</vt:lpstr>
      <vt:lpstr>Calibri Light</vt:lpstr>
      <vt:lpstr>Lato</vt:lpstr>
      <vt:lpstr>Letter-join Print Plus 3</vt:lpstr>
      <vt:lpstr>Times New Roman</vt:lpstr>
      <vt:lpstr>Twinkl Light</vt:lpstr>
      <vt:lpstr>Wingdings</vt:lpstr>
      <vt:lpstr>Wingdings 2</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Kathryn Chinchen</dc:creator>
  <cp:lastModifiedBy>Sarah El Yauti</cp:lastModifiedBy>
  <cp:revision>1</cp:revision>
  <cp:lastPrinted>2024-09-25T10:47:28Z</cp:lastPrinted>
  <dcterms:created xsi:type="dcterms:W3CDTF">2022-09-13T11:50:48Z</dcterms:created>
  <dcterms:modified xsi:type="dcterms:W3CDTF">2025-10-03T14:11:05Z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3365400.00000000</vt:lpwstr>
  </property>
  <property fmtid="{D5CDD505-2E9C-101B-9397-08002B2CF9AE}" pid="3" name="ContentTypeId">
    <vt:lpwstr>0x01010019ABBDCBF32D0B46B6CE356B3B02B8BF</vt:lpwstr>
  </property>
  <property fmtid="{D5CDD505-2E9C-101B-9397-08002B2CF9AE}" pid="4" name="MediaServiceImageTags">
    <vt:lpwstr/>
  </property>
</Properties>
</file>