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38"/>
  </p:notesMasterIdLst>
  <p:sldIdLst>
    <p:sldId id="256" r:id="rId5"/>
    <p:sldId id="262" r:id="rId6"/>
    <p:sldId id="258" r:id="rId7"/>
    <p:sldId id="259" r:id="rId8"/>
    <p:sldId id="260" r:id="rId9"/>
    <p:sldId id="261" r:id="rId10"/>
    <p:sldId id="300" r:id="rId11"/>
    <p:sldId id="302" r:id="rId12"/>
    <p:sldId id="303" r:id="rId13"/>
    <p:sldId id="305" r:id="rId14"/>
    <p:sldId id="338" r:id="rId15"/>
    <p:sldId id="334" r:id="rId16"/>
    <p:sldId id="339" r:id="rId17"/>
    <p:sldId id="275" r:id="rId18"/>
    <p:sldId id="328" r:id="rId19"/>
    <p:sldId id="283" r:id="rId20"/>
    <p:sldId id="329" r:id="rId21"/>
    <p:sldId id="291" r:id="rId22"/>
    <p:sldId id="330" r:id="rId23"/>
    <p:sldId id="307" r:id="rId24"/>
    <p:sldId id="306" r:id="rId25"/>
    <p:sldId id="308" r:id="rId26"/>
    <p:sldId id="342" r:id="rId27"/>
    <p:sldId id="340" r:id="rId28"/>
    <p:sldId id="332" r:id="rId29"/>
    <p:sldId id="331" r:id="rId30"/>
    <p:sldId id="324" r:id="rId31"/>
    <p:sldId id="337" r:id="rId32"/>
    <p:sldId id="335" r:id="rId33"/>
    <p:sldId id="343" r:id="rId34"/>
    <p:sldId id="344" r:id="rId35"/>
    <p:sldId id="269" r:id="rId36"/>
    <p:sldId id="333" r:id="rId37"/>
  </p:sldIdLst>
  <p:sldSz cx="12192000" cy="6858000"/>
  <p:notesSz cx="9929813" cy="6799263"/>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6D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B96B011-60F9-45A0-BFD1-F800835EA884}" v="1" dt="2025-10-03T14:12:07.42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59" d="100"/>
          <a:sy n="59" d="100"/>
        </p:scale>
        <p:origin x="940" y="5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presProps" Target="presProps.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tableStyles" Target="tableStyle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microsoft.com/office/2016/11/relationships/changesInfo" Target="changesInfos/changesInfo1.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notesMaster" Target="notesMasters/notesMaster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Kathryn Chinchen" userId="c20ccfdd-deee-4d4e-85ed-02459d31856e" providerId="ADAL" clId="{63EE8AD3-0688-4D11-AD7E-A343A4FE0E32}"/>
    <pc:docChg chg="modSld sldOrd">
      <pc:chgData name="Kathryn Chinchen" userId="c20ccfdd-deee-4d4e-85ed-02459d31856e" providerId="ADAL" clId="{63EE8AD3-0688-4D11-AD7E-A343A4FE0E32}" dt="2025-09-17T14:28:56.616" v="5"/>
      <pc:docMkLst>
        <pc:docMk/>
      </pc:docMkLst>
      <pc:sldChg chg="ord">
        <pc:chgData name="Kathryn Chinchen" userId="c20ccfdd-deee-4d4e-85ed-02459d31856e" providerId="ADAL" clId="{63EE8AD3-0688-4D11-AD7E-A343A4FE0E32}" dt="2025-09-17T14:28:56.616" v="5"/>
        <pc:sldMkLst>
          <pc:docMk/>
          <pc:sldMk cId="0" sldId="330"/>
        </pc:sldMkLst>
      </pc:sldChg>
    </pc:docChg>
  </pc:docChgLst>
  <pc:docChgLst>
    <pc:chgData name="Kathryn Chinchen" userId="c20ccfdd-deee-4d4e-85ed-02459d31856e" providerId="ADAL" clId="{271DE6BD-C1F1-4184-B92B-F0B716570A97}"/>
    <pc:docChg chg="undo custSel modSld sldOrd">
      <pc:chgData name="Kathryn Chinchen" userId="c20ccfdd-deee-4d4e-85ed-02459d31856e" providerId="ADAL" clId="{271DE6BD-C1F1-4184-B92B-F0B716570A97}" dt="2025-09-15T14:39:31.806" v="228"/>
      <pc:docMkLst>
        <pc:docMk/>
      </pc:docMkLst>
      <pc:sldChg chg="modSp">
        <pc:chgData name="Kathryn Chinchen" userId="c20ccfdd-deee-4d4e-85ed-02459d31856e" providerId="ADAL" clId="{271DE6BD-C1F1-4184-B92B-F0B716570A97}" dt="2025-09-15T12:15:03.599" v="0" actId="14100"/>
        <pc:sldMkLst>
          <pc:docMk/>
          <pc:sldMk cId="881931670" sldId="258"/>
        </pc:sldMkLst>
        <pc:picChg chg="mod">
          <ac:chgData name="Kathryn Chinchen" userId="c20ccfdd-deee-4d4e-85ed-02459d31856e" providerId="ADAL" clId="{271DE6BD-C1F1-4184-B92B-F0B716570A97}" dt="2025-09-15T12:15:03.599" v="0" actId="14100"/>
          <ac:picMkLst>
            <pc:docMk/>
            <pc:sldMk cId="881931670" sldId="258"/>
            <ac:picMk id="5" creationId="{88710D2F-39B6-4E97-8010-1143D25F1A0E}"/>
          </ac:picMkLst>
        </pc:picChg>
      </pc:sldChg>
      <pc:sldChg chg="addSp delSp modSp mod">
        <pc:chgData name="Kathryn Chinchen" userId="c20ccfdd-deee-4d4e-85ed-02459d31856e" providerId="ADAL" clId="{271DE6BD-C1F1-4184-B92B-F0B716570A97}" dt="2025-09-15T12:16:11.950" v="11" actId="1076"/>
        <pc:sldMkLst>
          <pc:docMk/>
          <pc:sldMk cId="3059650759" sldId="260"/>
        </pc:sldMkLst>
        <pc:spChg chg="mod">
          <ac:chgData name="Kathryn Chinchen" userId="c20ccfdd-deee-4d4e-85ed-02459d31856e" providerId="ADAL" clId="{271DE6BD-C1F1-4184-B92B-F0B716570A97}" dt="2025-09-15T12:15:45.962" v="5" actId="20577"/>
          <ac:spMkLst>
            <pc:docMk/>
            <pc:sldMk cId="3059650759" sldId="260"/>
            <ac:spMk id="3" creationId="{856E6730-AC72-44A4-B8D7-60DBF538CF80}"/>
          </ac:spMkLst>
        </pc:spChg>
        <pc:picChg chg="add mod">
          <ac:chgData name="Kathryn Chinchen" userId="c20ccfdd-deee-4d4e-85ed-02459d31856e" providerId="ADAL" clId="{271DE6BD-C1F1-4184-B92B-F0B716570A97}" dt="2025-09-15T12:16:11.950" v="11" actId="1076"/>
          <ac:picMkLst>
            <pc:docMk/>
            <pc:sldMk cId="3059650759" sldId="260"/>
            <ac:picMk id="5" creationId="{456A8B99-D1D1-C9F2-E032-D56CFDBEC4FC}"/>
          </ac:picMkLst>
        </pc:picChg>
      </pc:sldChg>
      <pc:sldChg chg="addSp delSp modSp mod">
        <pc:chgData name="Kathryn Chinchen" userId="c20ccfdd-deee-4d4e-85ed-02459d31856e" providerId="ADAL" clId="{271DE6BD-C1F1-4184-B92B-F0B716570A97}" dt="2025-09-15T12:17:42.257" v="30" actId="1076"/>
        <pc:sldMkLst>
          <pc:docMk/>
          <pc:sldMk cId="1696782957" sldId="261"/>
        </pc:sldMkLst>
        <pc:spChg chg="mod">
          <ac:chgData name="Kathryn Chinchen" userId="c20ccfdd-deee-4d4e-85ed-02459d31856e" providerId="ADAL" clId="{271DE6BD-C1F1-4184-B92B-F0B716570A97}" dt="2025-09-15T12:16:25.758" v="24" actId="20577"/>
          <ac:spMkLst>
            <pc:docMk/>
            <pc:sldMk cId="1696782957" sldId="261"/>
            <ac:spMk id="3" creationId="{856E6730-AC72-44A4-B8D7-60DBF538CF80}"/>
          </ac:spMkLst>
        </pc:spChg>
        <pc:picChg chg="add mod">
          <ac:chgData name="Kathryn Chinchen" userId="c20ccfdd-deee-4d4e-85ed-02459d31856e" providerId="ADAL" clId="{271DE6BD-C1F1-4184-B92B-F0B716570A97}" dt="2025-09-15T12:17:42.257" v="30" actId="1076"/>
          <ac:picMkLst>
            <pc:docMk/>
            <pc:sldMk cId="1696782957" sldId="261"/>
            <ac:picMk id="5" creationId="{FC80D057-7DB3-9BD0-FBDA-985315C0C6D1}"/>
          </ac:picMkLst>
        </pc:picChg>
      </pc:sldChg>
      <pc:sldChg chg="ord">
        <pc:chgData name="Kathryn Chinchen" userId="c20ccfdd-deee-4d4e-85ed-02459d31856e" providerId="ADAL" clId="{271DE6BD-C1F1-4184-B92B-F0B716570A97}" dt="2025-09-15T14:37:42.516" v="216"/>
        <pc:sldMkLst>
          <pc:docMk/>
          <pc:sldMk cId="0" sldId="275"/>
        </pc:sldMkLst>
      </pc:sldChg>
      <pc:sldChg chg="ord">
        <pc:chgData name="Kathryn Chinchen" userId="c20ccfdd-deee-4d4e-85ed-02459d31856e" providerId="ADAL" clId="{271DE6BD-C1F1-4184-B92B-F0B716570A97}" dt="2025-09-15T14:38:27.096" v="222"/>
        <pc:sldMkLst>
          <pc:docMk/>
          <pc:sldMk cId="0" sldId="291"/>
        </pc:sldMkLst>
      </pc:sldChg>
      <pc:sldChg chg="addSp delSp modSp mod">
        <pc:chgData name="Kathryn Chinchen" userId="c20ccfdd-deee-4d4e-85ed-02459d31856e" providerId="ADAL" clId="{271DE6BD-C1F1-4184-B92B-F0B716570A97}" dt="2025-09-15T12:19:40.137" v="40" actId="5793"/>
        <pc:sldMkLst>
          <pc:docMk/>
          <pc:sldMk cId="3108371579" sldId="300"/>
        </pc:sldMkLst>
        <pc:spChg chg="mod">
          <ac:chgData name="Kathryn Chinchen" userId="c20ccfdd-deee-4d4e-85ed-02459d31856e" providerId="ADAL" clId="{271DE6BD-C1F1-4184-B92B-F0B716570A97}" dt="2025-09-15T12:19:40.137" v="40" actId="5793"/>
          <ac:spMkLst>
            <pc:docMk/>
            <pc:sldMk cId="3108371579" sldId="300"/>
            <ac:spMk id="3" creationId="{C1957A9B-FEA8-4213-854D-614B92366412}"/>
          </ac:spMkLst>
        </pc:spChg>
        <pc:picChg chg="add mod">
          <ac:chgData name="Kathryn Chinchen" userId="c20ccfdd-deee-4d4e-85ed-02459d31856e" providerId="ADAL" clId="{271DE6BD-C1F1-4184-B92B-F0B716570A97}" dt="2025-09-15T12:19:34.102" v="38" actId="1076"/>
          <ac:picMkLst>
            <pc:docMk/>
            <pc:sldMk cId="3108371579" sldId="300"/>
            <ac:picMk id="5" creationId="{FC3DC485-2939-6F9D-C62D-8CA4CD2F36F3}"/>
          </ac:picMkLst>
        </pc:picChg>
      </pc:sldChg>
      <pc:sldChg chg="addSp delSp modSp mod">
        <pc:chgData name="Kathryn Chinchen" userId="c20ccfdd-deee-4d4e-85ed-02459d31856e" providerId="ADAL" clId="{271DE6BD-C1F1-4184-B92B-F0B716570A97}" dt="2025-09-15T13:55:20.331" v="162" actId="1076"/>
        <pc:sldMkLst>
          <pc:docMk/>
          <pc:sldMk cId="3091102030" sldId="305"/>
        </pc:sldMkLst>
        <pc:spChg chg="mod">
          <ac:chgData name="Kathryn Chinchen" userId="c20ccfdd-deee-4d4e-85ed-02459d31856e" providerId="ADAL" clId="{271DE6BD-C1F1-4184-B92B-F0B716570A97}" dt="2025-09-15T12:23:15.011" v="47" actId="20577"/>
          <ac:spMkLst>
            <pc:docMk/>
            <pc:sldMk cId="3091102030" sldId="305"/>
            <ac:spMk id="5" creationId="{528A788C-EDA0-4AC4-A29E-32D3AE970734}"/>
          </ac:spMkLst>
        </pc:spChg>
        <pc:picChg chg="add mod">
          <ac:chgData name="Kathryn Chinchen" userId="c20ccfdd-deee-4d4e-85ed-02459d31856e" providerId="ADAL" clId="{271DE6BD-C1F1-4184-B92B-F0B716570A97}" dt="2025-09-15T13:55:20.331" v="162" actId="1076"/>
          <ac:picMkLst>
            <pc:docMk/>
            <pc:sldMk cId="3091102030" sldId="305"/>
            <ac:picMk id="3" creationId="{80092877-CEBA-DC07-63EC-B1A58B75C71C}"/>
          </ac:picMkLst>
        </pc:picChg>
      </pc:sldChg>
      <pc:sldChg chg="ord">
        <pc:chgData name="Kathryn Chinchen" userId="c20ccfdd-deee-4d4e-85ed-02459d31856e" providerId="ADAL" clId="{271DE6BD-C1F1-4184-B92B-F0B716570A97}" dt="2025-09-15T14:38:20.264" v="220"/>
        <pc:sldMkLst>
          <pc:docMk/>
          <pc:sldMk cId="297293141" sldId="307"/>
        </pc:sldMkLst>
      </pc:sldChg>
      <pc:sldChg chg="modSp mod">
        <pc:chgData name="Kathryn Chinchen" userId="c20ccfdd-deee-4d4e-85ed-02459d31856e" providerId="ADAL" clId="{271DE6BD-C1F1-4184-B92B-F0B716570A97}" dt="2025-09-15T14:23:41.584" v="205" actId="1076"/>
        <pc:sldMkLst>
          <pc:docMk/>
          <pc:sldMk cId="0" sldId="324"/>
        </pc:sldMkLst>
        <pc:spChg chg="mod">
          <ac:chgData name="Kathryn Chinchen" userId="c20ccfdd-deee-4d4e-85ed-02459d31856e" providerId="ADAL" clId="{271DE6BD-C1F1-4184-B92B-F0B716570A97}" dt="2025-09-15T14:23:41.584" v="205" actId="1076"/>
          <ac:spMkLst>
            <pc:docMk/>
            <pc:sldMk cId="0" sldId="324"/>
            <ac:spMk id="58371" creationId="{D246F91A-42BE-491F-8309-DE5DBD632BEB}"/>
          </ac:spMkLst>
        </pc:spChg>
      </pc:sldChg>
      <pc:sldChg chg="modSp mod">
        <pc:chgData name="Kathryn Chinchen" userId="c20ccfdd-deee-4d4e-85ed-02459d31856e" providerId="ADAL" clId="{271DE6BD-C1F1-4184-B92B-F0B716570A97}" dt="2025-09-15T14:23:52.153" v="207" actId="1076"/>
        <pc:sldMkLst>
          <pc:docMk/>
          <pc:sldMk cId="0" sldId="331"/>
        </pc:sldMkLst>
        <pc:spChg chg="mod">
          <ac:chgData name="Kathryn Chinchen" userId="c20ccfdd-deee-4d4e-85ed-02459d31856e" providerId="ADAL" clId="{271DE6BD-C1F1-4184-B92B-F0B716570A97}" dt="2025-09-15T14:23:52.153" v="207" actId="1076"/>
          <ac:spMkLst>
            <pc:docMk/>
            <pc:sldMk cId="0" sldId="331"/>
            <ac:spMk id="578563" creationId="{12D3EAB5-8E8D-4AB2-AD8F-4E1CA3E14499}"/>
          </ac:spMkLst>
        </pc:spChg>
      </pc:sldChg>
      <pc:sldChg chg="modSp mod">
        <pc:chgData name="Kathryn Chinchen" userId="c20ccfdd-deee-4d4e-85ed-02459d31856e" providerId="ADAL" clId="{271DE6BD-C1F1-4184-B92B-F0B716570A97}" dt="2025-09-15T14:25:49.829" v="208" actId="1076"/>
        <pc:sldMkLst>
          <pc:docMk/>
          <pc:sldMk cId="0" sldId="332"/>
        </pc:sldMkLst>
        <pc:spChg chg="mod">
          <ac:chgData name="Kathryn Chinchen" userId="c20ccfdd-deee-4d4e-85ed-02459d31856e" providerId="ADAL" clId="{271DE6BD-C1F1-4184-B92B-F0B716570A97}" dt="2025-09-15T14:25:49.829" v="208" actId="1076"/>
          <ac:spMkLst>
            <pc:docMk/>
            <pc:sldMk cId="0" sldId="332"/>
            <ac:spMk id="66563" creationId="{51E32B84-07BB-473E-A824-8209E8770FA4}"/>
          </ac:spMkLst>
        </pc:spChg>
      </pc:sldChg>
      <pc:sldChg chg="modSp mod">
        <pc:chgData name="Kathryn Chinchen" userId="c20ccfdd-deee-4d4e-85ed-02459d31856e" providerId="ADAL" clId="{271DE6BD-C1F1-4184-B92B-F0B716570A97}" dt="2025-09-15T12:33:11.431" v="142" actId="20577"/>
        <pc:sldMkLst>
          <pc:docMk/>
          <pc:sldMk cId="547579516" sldId="334"/>
        </pc:sldMkLst>
        <pc:spChg chg="mod">
          <ac:chgData name="Kathryn Chinchen" userId="c20ccfdd-deee-4d4e-85ed-02459d31856e" providerId="ADAL" clId="{271DE6BD-C1F1-4184-B92B-F0B716570A97}" dt="2025-09-15T12:33:11.431" v="142" actId="20577"/>
          <ac:spMkLst>
            <pc:docMk/>
            <pc:sldMk cId="547579516" sldId="334"/>
            <ac:spMk id="58371" creationId="{D246F91A-42BE-491F-8309-DE5DBD632BEB}"/>
          </ac:spMkLst>
        </pc:spChg>
      </pc:sldChg>
      <pc:sldChg chg="modSp mod ord">
        <pc:chgData name="Kathryn Chinchen" userId="c20ccfdd-deee-4d4e-85ed-02459d31856e" providerId="ADAL" clId="{271DE6BD-C1F1-4184-B92B-F0B716570A97}" dt="2025-09-15T14:39:31.806" v="228"/>
        <pc:sldMkLst>
          <pc:docMk/>
          <pc:sldMk cId="1178193454" sldId="335"/>
        </pc:sldMkLst>
        <pc:spChg chg="mod">
          <ac:chgData name="Kathryn Chinchen" userId="c20ccfdd-deee-4d4e-85ed-02459d31856e" providerId="ADAL" clId="{271DE6BD-C1F1-4184-B92B-F0B716570A97}" dt="2025-09-15T14:23:10.652" v="201" actId="1076"/>
          <ac:spMkLst>
            <pc:docMk/>
            <pc:sldMk cId="1178193454" sldId="335"/>
            <ac:spMk id="58371" creationId="{D246F91A-42BE-491F-8309-DE5DBD632BEB}"/>
          </ac:spMkLst>
        </pc:spChg>
      </pc:sldChg>
      <pc:sldChg chg="modSp mod">
        <pc:chgData name="Kathryn Chinchen" userId="c20ccfdd-deee-4d4e-85ed-02459d31856e" providerId="ADAL" clId="{271DE6BD-C1F1-4184-B92B-F0B716570A97}" dt="2025-09-15T14:23:25.800" v="202" actId="255"/>
        <pc:sldMkLst>
          <pc:docMk/>
          <pc:sldMk cId="3328835338" sldId="337"/>
        </pc:sldMkLst>
        <pc:spChg chg="mod">
          <ac:chgData name="Kathryn Chinchen" userId="c20ccfdd-deee-4d4e-85ed-02459d31856e" providerId="ADAL" clId="{271DE6BD-C1F1-4184-B92B-F0B716570A97}" dt="2025-09-15T14:23:25.800" v="202" actId="255"/>
          <ac:spMkLst>
            <pc:docMk/>
            <pc:sldMk cId="3328835338" sldId="337"/>
            <ac:spMk id="58371" creationId="{D246F91A-42BE-491F-8309-DE5DBD632BEB}"/>
          </ac:spMkLst>
        </pc:spChg>
      </pc:sldChg>
      <pc:sldChg chg="addSp delSp modSp mod">
        <pc:chgData name="Kathryn Chinchen" userId="c20ccfdd-deee-4d4e-85ed-02459d31856e" providerId="ADAL" clId="{271DE6BD-C1F1-4184-B92B-F0B716570A97}" dt="2025-09-15T12:24:33.173" v="51" actId="1076"/>
        <pc:sldMkLst>
          <pc:docMk/>
          <pc:sldMk cId="243404681" sldId="338"/>
        </pc:sldMkLst>
        <pc:picChg chg="add mod">
          <ac:chgData name="Kathryn Chinchen" userId="c20ccfdd-deee-4d4e-85ed-02459d31856e" providerId="ADAL" clId="{271DE6BD-C1F1-4184-B92B-F0B716570A97}" dt="2025-09-15T12:24:33.173" v="51" actId="1076"/>
          <ac:picMkLst>
            <pc:docMk/>
            <pc:sldMk cId="243404681" sldId="338"/>
            <ac:picMk id="3" creationId="{51BD212A-6585-0232-9090-E05B0751EAE4}"/>
          </ac:picMkLst>
        </pc:picChg>
      </pc:sldChg>
      <pc:sldChg chg="modSp mod">
        <pc:chgData name="Kathryn Chinchen" userId="c20ccfdd-deee-4d4e-85ed-02459d31856e" providerId="ADAL" clId="{271DE6BD-C1F1-4184-B92B-F0B716570A97}" dt="2025-09-15T13:49:33.812" v="157" actId="20577"/>
        <pc:sldMkLst>
          <pc:docMk/>
          <pc:sldMk cId="2554193731" sldId="339"/>
        </pc:sldMkLst>
        <pc:spChg chg="mod">
          <ac:chgData name="Kathryn Chinchen" userId="c20ccfdd-deee-4d4e-85ed-02459d31856e" providerId="ADAL" clId="{271DE6BD-C1F1-4184-B92B-F0B716570A97}" dt="2025-09-15T13:49:33.812" v="157" actId="20577"/>
          <ac:spMkLst>
            <pc:docMk/>
            <pc:sldMk cId="2554193731" sldId="339"/>
            <ac:spMk id="58371" creationId="{D246F91A-42BE-491F-8309-DE5DBD632BEB}"/>
          </ac:spMkLst>
        </pc:spChg>
      </pc:sldChg>
      <pc:sldChg chg="modSp mod">
        <pc:chgData name="Kathryn Chinchen" userId="c20ccfdd-deee-4d4e-85ed-02459d31856e" providerId="ADAL" clId="{271DE6BD-C1F1-4184-B92B-F0B716570A97}" dt="2025-09-15T14:33:41.650" v="214" actId="255"/>
        <pc:sldMkLst>
          <pc:docMk/>
          <pc:sldMk cId="742040876" sldId="340"/>
        </pc:sldMkLst>
        <pc:spChg chg="mod">
          <ac:chgData name="Kathryn Chinchen" userId="c20ccfdd-deee-4d4e-85ed-02459d31856e" providerId="ADAL" clId="{271DE6BD-C1F1-4184-B92B-F0B716570A97}" dt="2025-09-15T14:33:41.650" v="214" actId="255"/>
          <ac:spMkLst>
            <pc:docMk/>
            <pc:sldMk cId="742040876" sldId="340"/>
            <ac:spMk id="66563" creationId="{51E32B84-07BB-473E-A824-8209E8770FA4}"/>
          </ac:spMkLst>
        </pc:spChg>
        <pc:picChg chg="mod">
          <ac:chgData name="Kathryn Chinchen" userId="c20ccfdd-deee-4d4e-85ed-02459d31856e" providerId="ADAL" clId="{271DE6BD-C1F1-4184-B92B-F0B716570A97}" dt="2025-09-15T14:33:40.405" v="212" actId="1076"/>
          <ac:picMkLst>
            <pc:docMk/>
            <pc:sldMk cId="742040876" sldId="340"/>
            <ac:picMk id="12" creationId="{54B6D5C5-C0EE-4059-A368-05528FF29D40}"/>
          </ac:picMkLst>
        </pc:picChg>
      </pc:sldChg>
      <pc:sldChg chg="modSp mod">
        <pc:chgData name="Kathryn Chinchen" userId="c20ccfdd-deee-4d4e-85ed-02459d31856e" providerId="ADAL" clId="{271DE6BD-C1F1-4184-B92B-F0B716570A97}" dt="2025-09-15T14:22:33.030" v="196" actId="255"/>
        <pc:sldMkLst>
          <pc:docMk/>
          <pc:sldMk cId="4243646115" sldId="343"/>
        </pc:sldMkLst>
        <pc:spChg chg="mod">
          <ac:chgData name="Kathryn Chinchen" userId="c20ccfdd-deee-4d4e-85ed-02459d31856e" providerId="ADAL" clId="{271DE6BD-C1F1-4184-B92B-F0B716570A97}" dt="2025-09-15T14:22:33.030" v="196" actId="255"/>
          <ac:spMkLst>
            <pc:docMk/>
            <pc:sldMk cId="4243646115" sldId="343"/>
            <ac:spMk id="58371" creationId="{D246F91A-42BE-491F-8309-DE5DBD632BEB}"/>
          </ac:spMkLst>
        </pc:spChg>
      </pc:sldChg>
      <pc:sldChg chg="modSp mod">
        <pc:chgData name="Kathryn Chinchen" userId="c20ccfdd-deee-4d4e-85ed-02459d31856e" providerId="ADAL" clId="{271DE6BD-C1F1-4184-B92B-F0B716570A97}" dt="2025-09-15T14:22:54.906" v="198" actId="255"/>
        <pc:sldMkLst>
          <pc:docMk/>
          <pc:sldMk cId="2959095078" sldId="344"/>
        </pc:sldMkLst>
        <pc:spChg chg="mod">
          <ac:chgData name="Kathryn Chinchen" userId="c20ccfdd-deee-4d4e-85ed-02459d31856e" providerId="ADAL" clId="{271DE6BD-C1F1-4184-B92B-F0B716570A97}" dt="2025-09-15T14:22:54.906" v="198" actId="255"/>
          <ac:spMkLst>
            <pc:docMk/>
            <pc:sldMk cId="2959095078" sldId="344"/>
            <ac:spMk id="58371" creationId="{D246F91A-42BE-491F-8309-DE5DBD632BEB}"/>
          </ac:spMkLst>
        </pc:spChg>
      </pc:sldChg>
    </pc:docChg>
  </pc:docChgLst>
  <pc:docChgLst>
    <pc:chgData name="Sarah El Yauti" userId="7c3bdc2d-7025-4df1-a3d8-e7abf6c57289" providerId="ADAL" clId="{073A8C76-CA0B-4142-9CCF-B36ABF9788FF}"/>
    <pc:docChg chg="modNotesMaster">
      <pc:chgData name="Sarah El Yauti" userId="7c3bdc2d-7025-4df1-a3d8-e7abf6c57289" providerId="ADAL" clId="{073A8C76-CA0B-4142-9CCF-B36ABF9788FF}" dt="2025-10-03T14:12:07.423" v="0"/>
      <pc:docMkLst>
        <pc:docMk/>
      </pc:docMkLst>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4302919" cy="341144"/>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5624596" y="0"/>
            <a:ext cx="4302919" cy="341144"/>
          </a:xfrm>
          <a:prstGeom prst="rect">
            <a:avLst/>
          </a:prstGeom>
        </p:spPr>
        <p:txBody>
          <a:bodyPr vert="horz" lIns="91440" tIns="45720" rIns="91440" bIns="45720" rtlCol="0"/>
          <a:lstStyle>
            <a:lvl1pPr algn="r">
              <a:defRPr sz="1200"/>
            </a:lvl1pPr>
          </a:lstStyle>
          <a:p>
            <a:fld id="{16EB5E9B-994D-4602-A560-589F9A534DCC}" type="datetimeFigureOut">
              <a:rPr lang="en-GB" smtClean="0"/>
              <a:t>03/10/2025</a:t>
            </a:fld>
            <a:endParaRPr lang="en-GB"/>
          </a:p>
        </p:txBody>
      </p:sp>
      <p:sp>
        <p:nvSpPr>
          <p:cNvPr id="4" name="Slide Image Placeholder 3"/>
          <p:cNvSpPr>
            <a:spLocks noGrp="1" noRot="1" noChangeAspect="1"/>
          </p:cNvSpPr>
          <p:nvPr>
            <p:ph type="sldImg" idx="2"/>
          </p:nvPr>
        </p:nvSpPr>
        <p:spPr>
          <a:xfrm>
            <a:off x="2924175" y="849313"/>
            <a:ext cx="4081463" cy="2295525"/>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992982" y="3272145"/>
            <a:ext cx="7943850" cy="267721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6458121"/>
            <a:ext cx="4302919" cy="341143"/>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5624596" y="6458121"/>
            <a:ext cx="4302919" cy="341143"/>
          </a:xfrm>
          <a:prstGeom prst="rect">
            <a:avLst/>
          </a:prstGeom>
        </p:spPr>
        <p:txBody>
          <a:bodyPr vert="horz" lIns="91440" tIns="45720" rIns="91440" bIns="45720" rtlCol="0" anchor="b"/>
          <a:lstStyle>
            <a:lvl1pPr algn="r">
              <a:defRPr sz="1200"/>
            </a:lvl1pPr>
          </a:lstStyle>
          <a:p>
            <a:fld id="{A27EB762-69C2-4661-B456-B5140F374664}" type="slidenum">
              <a:rPr lang="en-GB" smtClean="0"/>
              <a:t>‹#›</a:t>
            </a:fld>
            <a:endParaRPr lang="en-GB"/>
          </a:p>
        </p:txBody>
      </p:sp>
    </p:spTree>
    <p:extLst>
      <p:ext uri="{BB962C8B-B14F-4D97-AF65-F5344CB8AC3E}">
        <p14:creationId xmlns:p14="http://schemas.microsoft.com/office/powerpoint/2010/main" val="30091653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65BDDBE2-F9ED-4340-A7B6-7F0ACA9E39EE}" type="slidenum">
              <a:rPr lang="en-GB" smtClean="0"/>
              <a:t>1</a:t>
            </a:fld>
            <a:endParaRPr lang="en-GB"/>
          </a:p>
        </p:txBody>
      </p:sp>
    </p:spTree>
    <p:extLst>
      <p:ext uri="{BB962C8B-B14F-4D97-AF65-F5344CB8AC3E}">
        <p14:creationId xmlns:p14="http://schemas.microsoft.com/office/powerpoint/2010/main" val="185540459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7">
            <a:extLst>
              <a:ext uri="{FF2B5EF4-FFF2-40B4-BE49-F238E27FC236}">
                <a16:creationId xmlns:a16="http://schemas.microsoft.com/office/drawing/2014/main" id="{4011D53D-37DC-451F-8662-69A10EC0DE86}"/>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a:defRPr sz="2400">
                <a:solidFill>
                  <a:schemeClr val="tx1"/>
                </a:solidFill>
                <a:latin typeface="Tahoma" panose="020B0604030504040204" pitchFamily="34" charset="0"/>
                <a:cs typeface="Arial" panose="020B0604020202020204" pitchFamily="34" charset="0"/>
              </a:defRPr>
            </a:lvl1pPr>
            <a:lvl2pPr marL="742950" indent="-285750" defTabSz="931863">
              <a:defRPr sz="2400">
                <a:solidFill>
                  <a:schemeClr val="tx1"/>
                </a:solidFill>
                <a:latin typeface="Tahoma" panose="020B0604030504040204" pitchFamily="34" charset="0"/>
                <a:cs typeface="Arial" panose="020B0604020202020204" pitchFamily="34" charset="0"/>
              </a:defRPr>
            </a:lvl2pPr>
            <a:lvl3pPr marL="1143000" indent="-228600" defTabSz="931863">
              <a:defRPr sz="2400">
                <a:solidFill>
                  <a:schemeClr val="tx1"/>
                </a:solidFill>
                <a:latin typeface="Tahoma" panose="020B0604030504040204" pitchFamily="34" charset="0"/>
                <a:cs typeface="Arial" panose="020B0604020202020204" pitchFamily="34" charset="0"/>
              </a:defRPr>
            </a:lvl3pPr>
            <a:lvl4pPr marL="1600200" indent="-228600" defTabSz="931863">
              <a:defRPr sz="2400">
                <a:solidFill>
                  <a:schemeClr val="tx1"/>
                </a:solidFill>
                <a:latin typeface="Tahoma" panose="020B0604030504040204" pitchFamily="34" charset="0"/>
                <a:cs typeface="Arial" panose="020B0604020202020204" pitchFamily="34" charset="0"/>
              </a:defRPr>
            </a:lvl4pPr>
            <a:lvl5pPr marL="2057400" indent="-228600" defTabSz="931863">
              <a:defRPr sz="2400">
                <a:solidFill>
                  <a:schemeClr val="tx1"/>
                </a:solidFill>
                <a:latin typeface="Tahoma" panose="020B0604030504040204" pitchFamily="34" charset="0"/>
                <a:cs typeface="Arial" panose="020B0604020202020204" pitchFamily="34" charset="0"/>
              </a:defRPr>
            </a:lvl5pPr>
            <a:lvl6pPr marL="2514600" indent="-228600" defTabSz="931863" eaLnBrk="0" fontAlgn="base" hangingPunct="0">
              <a:spcBef>
                <a:spcPct val="0"/>
              </a:spcBef>
              <a:spcAft>
                <a:spcPct val="0"/>
              </a:spcAft>
              <a:defRPr sz="2400">
                <a:solidFill>
                  <a:schemeClr val="tx1"/>
                </a:solidFill>
                <a:latin typeface="Tahoma" panose="020B0604030504040204" pitchFamily="34" charset="0"/>
                <a:cs typeface="Arial" panose="020B0604020202020204" pitchFamily="34" charset="0"/>
              </a:defRPr>
            </a:lvl6pPr>
            <a:lvl7pPr marL="2971800" indent="-228600" defTabSz="931863" eaLnBrk="0" fontAlgn="base" hangingPunct="0">
              <a:spcBef>
                <a:spcPct val="0"/>
              </a:spcBef>
              <a:spcAft>
                <a:spcPct val="0"/>
              </a:spcAft>
              <a:defRPr sz="2400">
                <a:solidFill>
                  <a:schemeClr val="tx1"/>
                </a:solidFill>
                <a:latin typeface="Tahoma" panose="020B0604030504040204" pitchFamily="34" charset="0"/>
                <a:cs typeface="Arial" panose="020B0604020202020204" pitchFamily="34" charset="0"/>
              </a:defRPr>
            </a:lvl7pPr>
            <a:lvl8pPr marL="3429000" indent="-228600" defTabSz="931863" eaLnBrk="0" fontAlgn="base" hangingPunct="0">
              <a:spcBef>
                <a:spcPct val="0"/>
              </a:spcBef>
              <a:spcAft>
                <a:spcPct val="0"/>
              </a:spcAft>
              <a:defRPr sz="2400">
                <a:solidFill>
                  <a:schemeClr val="tx1"/>
                </a:solidFill>
                <a:latin typeface="Tahoma" panose="020B0604030504040204" pitchFamily="34" charset="0"/>
                <a:cs typeface="Arial" panose="020B0604020202020204" pitchFamily="34" charset="0"/>
              </a:defRPr>
            </a:lvl8pPr>
            <a:lvl9pPr marL="3886200" indent="-228600" defTabSz="931863" eaLnBrk="0" fontAlgn="base" hangingPunct="0">
              <a:spcBef>
                <a:spcPct val="0"/>
              </a:spcBef>
              <a:spcAft>
                <a:spcPct val="0"/>
              </a:spcAft>
              <a:defRPr sz="2400">
                <a:solidFill>
                  <a:schemeClr val="tx1"/>
                </a:solidFill>
                <a:latin typeface="Tahoma" panose="020B0604030504040204" pitchFamily="34" charset="0"/>
                <a:cs typeface="Arial" panose="020B0604020202020204" pitchFamily="34" charset="0"/>
              </a:defRPr>
            </a:lvl9pPr>
          </a:lstStyle>
          <a:p>
            <a:fld id="{FCF4E74E-4F3D-4A3A-956D-9C13C651DA68}" type="slidenum">
              <a:rPr lang="en-GB" altLang="en-US" sz="1200" smtClean="0"/>
              <a:pPr/>
              <a:t>19</a:t>
            </a:fld>
            <a:endParaRPr lang="en-GB" altLang="en-US" sz="1200"/>
          </a:p>
        </p:txBody>
      </p:sp>
      <p:sp>
        <p:nvSpPr>
          <p:cNvPr id="49155" name="Rectangle 2">
            <a:extLst>
              <a:ext uri="{FF2B5EF4-FFF2-40B4-BE49-F238E27FC236}">
                <a16:creationId xmlns:a16="http://schemas.microsoft.com/office/drawing/2014/main" id="{ADCF67D9-3814-469D-B4E3-FAE13073873E}"/>
              </a:ext>
            </a:extLst>
          </p:cNvPr>
          <p:cNvSpPr>
            <a:spLocks noGrp="1" noRot="1" noChangeAspect="1" noChangeArrowheads="1" noTextEdit="1"/>
          </p:cNvSpPr>
          <p:nvPr>
            <p:ph type="sldImg"/>
          </p:nvPr>
        </p:nvSpPr>
        <p:spPr>
          <a:ln/>
        </p:spPr>
      </p:sp>
      <p:sp>
        <p:nvSpPr>
          <p:cNvPr id="49156" name="Rectangle 3">
            <a:extLst>
              <a:ext uri="{FF2B5EF4-FFF2-40B4-BE49-F238E27FC236}">
                <a16:creationId xmlns:a16="http://schemas.microsoft.com/office/drawing/2014/main" id="{8CC359FC-90B5-436F-ADA6-737240299445}"/>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a:t>CP End of KS1 – Year 1 phonics screening will now take place in Autumn 2 – we will be working closely with your child to ensure they are secure in their phonic knowledge. Some support may be be sent home. Children who don’t pass will have some extra sessions in school and parents will be kept fully informed and supported </a:t>
            </a:r>
            <a:r>
              <a:rPr lang="en-GB" altLang="en-US">
                <a:sym typeface="Wingdings" panose="05000000000000000000" pitchFamily="2" charset="2"/>
              </a:rPr>
              <a:t></a:t>
            </a:r>
            <a:endParaRPr lang="en-GB" altLang="en-US"/>
          </a:p>
          <a:p>
            <a:r>
              <a:rPr lang="en-GB" altLang="en-US"/>
              <a:t>Teacher assessment supported by tests and tasks – Please don’t worry  about these – they form part of our on going assessment and the children really enjoy them! </a:t>
            </a:r>
          </a:p>
          <a:p>
            <a:r>
              <a:rPr lang="en-GB" altLang="en-US"/>
              <a:t>Parents evenings slide next</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Slide Image Placeholder 1">
            <a:extLst>
              <a:ext uri="{FF2B5EF4-FFF2-40B4-BE49-F238E27FC236}">
                <a16:creationId xmlns:a16="http://schemas.microsoft.com/office/drawing/2014/main" id="{898D045B-403A-4AAB-9ED5-D75B49DD9990}"/>
              </a:ext>
            </a:extLst>
          </p:cNvPr>
          <p:cNvSpPr>
            <a:spLocks noGrp="1" noRot="1" noChangeAspect="1" noChangeArrowheads="1" noTextEdit="1"/>
          </p:cNvSpPr>
          <p:nvPr>
            <p:ph type="sldImg"/>
          </p:nvPr>
        </p:nvSpPr>
        <p:spPr>
          <a:ln/>
        </p:spPr>
      </p:sp>
      <p:sp>
        <p:nvSpPr>
          <p:cNvPr id="21507" name="Notes Placeholder 2">
            <a:extLst>
              <a:ext uri="{FF2B5EF4-FFF2-40B4-BE49-F238E27FC236}">
                <a16:creationId xmlns:a16="http://schemas.microsoft.com/office/drawing/2014/main" id="{C9E16E17-3AB1-4B2A-A0F7-133C7C9CF073}"/>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a:t>KC We want your children to love coming to school and we do our very best to plan and deliver fun, exciting and challenging topics throughout Year 2. </a:t>
            </a:r>
          </a:p>
          <a:p>
            <a:r>
              <a:rPr lang="en-GB" altLang="en-US"/>
              <a:t>From the minute they come into school your child should feel safe and secure, ready to take risks and confident in their ability to learn.</a:t>
            </a:r>
          </a:p>
        </p:txBody>
      </p:sp>
      <p:sp>
        <p:nvSpPr>
          <p:cNvPr id="21508" name="Slide Number Placeholder 3">
            <a:extLst>
              <a:ext uri="{FF2B5EF4-FFF2-40B4-BE49-F238E27FC236}">
                <a16:creationId xmlns:a16="http://schemas.microsoft.com/office/drawing/2014/main" id="{802B0AA6-F1D6-4563-8AE6-658AAF340361}"/>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a:defRPr sz="2400">
                <a:solidFill>
                  <a:schemeClr val="tx1"/>
                </a:solidFill>
                <a:latin typeface="Tahoma" panose="020B0604030504040204" pitchFamily="34" charset="0"/>
                <a:cs typeface="Arial" panose="020B0604020202020204" pitchFamily="34" charset="0"/>
              </a:defRPr>
            </a:lvl1pPr>
            <a:lvl2pPr marL="742950" indent="-285750" defTabSz="931863">
              <a:defRPr sz="2400">
                <a:solidFill>
                  <a:schemeClr val="tx1"/>
                </a:solidFill>
                <a:latin typeface="Tahoma" panose="020B0604030504040204" pitchFamily="34" charset="0"/>
                <a:cs typeface="Arial" panose="020B0604020202020204" pitchFamily="34" charset="0"/>
              </a:defRPr>
            </a:lvl2pPr>
            <a:lvl3pPr marL="1143000" indent="-228600" defTabSz="931863">
              <a:defRPr sz="2400">
                <a:solidFill>
                  <a:schemeClr val="tx1"/>
                </a:solidFill>
                <a:latin typeface="Tahoma" panose="020B0604030504040204" pitchFamily="34" charset="0"/>
                <a:cs typeface="Arial" panose="020B0604020202020204" pitchFamily="34" charset="0"/>
              </a:defRPr>
            </a:lvl3pPr>
            <a:lvl4pPr marL="1600200" indent="-228600" defTabSz="931863">
              <a:defRPr sz="2400">
                <a:solidFill>
                  <a:schemeClr val="tx1"/>
                </a:solidFill>
                <a:latin typeface="Tahoma" panose="020B0604030504040204" pitchFamily="34" charset="0"/>
                <a:cs typeface="Arial" panose="020B0604020202020204" pitchFamily="34" charset="0"/>
              </a:defRPr>
            </a:lvl4pPr>
            <a:lvl5pPr marL="2057400" indent="-228600" defTabSz="931863">
              <a:defRPr sz="2400">
                <a:solidFill>
                  <a:schemeClr val="tx1"/>
                </a:solidFill>
                <a:latin typeface="Tahoma" panose="020B0604030504040204" pitchFamily="34" charset="0"/>
                <a:cs typeface="Arial" panose="020B0604020202020204" pitchFamily="34" charset="0"/>
              </a:defRPr>
            </a:lvl5pPr>
            <a:lvl6pPr marL="2514600" indent="-228600" defTabSz="931863" eaLnBrk="0" fontAlgn="base" hangingPunct="0">
              <a:spcBef>
                <a:spcPct val="0"/>
              </a:spcBef>
              <a:spcAft>
                <a:spcPct val="0"/>
              </a:spcAft>
              <a:defRPr sz="2400">
                <a:solidFill>
                  <a:schemeClr val="tx1"/>
                </a:solidFill>
                <a:latin typeface="Tahoma" panose="020B0604030504040204" pitchFamily="34" charset="0"/>
                <a:cs typeface="Arial" panose="020B0604020202020204" pitchFamily="34" charset="0"/>
              </a:defRPr>
            </a:lvl6pPr>
            <a:lvl7pPr marL="2971800" indent="-228600" defTabSz="931863" eaLnBrk="0" fontAlgn="base" hangingPunct="0">
              <a:spcBef>
                <a:spcPct val="0"/>
              </a:spcBef>
              <a:spcAft>
                <a:spcPct val="0"/>
              </a:spcAft>
              <a:defRPr sz="2400">
                <a:solidFill>
                  <a:schemeClr val="tx1"/>
                </a:solidFill>
                <a:latin typeface="Tahoma" panose="020B0604030504040204" pitchFamily="34" charset="0"/>
                <a:cs typeface="Arial" panose="020B0604020202020204" pitchFamily="34" charset="0"/>
              </a:defRPr>
            </a:lvl7pPr>
            <a:lvl8pPr marL="3429000" indent="-228600" defTabSz="931863" eaLnBrk="0" fontAlgn="base" hangingPunct="0">
              <a:spcBef>
                <a:spcPct val="0"/>
              </a:spcBef>
              <a:spcAft>
                <a:spcPct val="0"/>
              </a:spcAft>
              <a:defRPr sz="2400">
                <a:solidFill>
                  <a:schemeClr val="tx1"/>
                </a:solidFill>
                <a:latin typeface="Tahoma" panose="020B0604030504040204" pitchFamily="34" charset="0"/>
                <a:cs typeface="Arial" panose="020B0604020202020204" pitchFamily="34" charset="0"/>
              </a:defRPr>
            </a:lvl8pPr>
            <a:lvl9pPr marL="3886200" indent="-228600" defTabSz="931863" eaLnBrk="0" fontAlgn="base" hangingPunct="0">
              <a:spcBef>
                <a:spcPct val="0"/>
              </a:spcBef>
              <a:spcAft>
                <a:spcPct val="0"/>
              </a:spcAft>
              <a:defRPr sz="2400">
                <a:solidFill>
                  <a:schemeClr val="tx1"/>
                </a:solidFill>
                <a:latin typeface="Tahoma" panose="020B0604030504040204" pitchFamily="34" charset="0"/>
                <a:cs typeface="Arial" panose="020B0604020202020204" pitchFamily="34" charset="0"/>
              </a:defRPr>
            </a:lvl9pPr>
          </a:lstStyle>
          <a:p>
            <a:fld id="{5A12D52B-B327-4F0A-8A67-FA2BBF16893A}" type="slidenum">
              <a:rPr lang="en-GB" altLang="en-US" sz="1200" smtClean="0"/>
              <a:pPr/>
              <a:t>20</a:t>
            </a:fld>
            <a:endParaRPr lang="en-GB" altLang="en-US" sz="1200"/>
          </a:p>
        </p:txBody>
      </p:sp>
    </p:spTree>
    <p:extLst>
      <p:ext uri="{BB962C8B-B14F-4D97-AF65-F5344CB8AC3E}">
        <p14:creationId xmlns:p14="http://schemas.microsoft.com/office/powerpoint/2010/main" val="407836213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Slide Image Placeholder 1">
            <a:extLst>
              <a:ext uri="{FF2B5EF4-FFF2-40B4-BE49-F238E27FC236}">
                <a16:creationId xmlns:a16="http://schemas.microsoft.com/office/drawing/2014/main" id="{C1712C26-EAFE-4985-AFC9-AEC552A2FA68}"/>
              </a:ext>
            </a:extLst>
          </p:cNvPr>
          <p:cNvSpPr>
            <a:spLocks noGrp="1" noRot="1" noChangeAspect="1" noChangeArrowheads="1" noTextEdit="1"/>
          </p:cNvSpPr>
          <p:nvPr>
            <p:ph type="sldImg"/>
          </p:nvPr>
        </p:nvSpPr>
        <p:spPr>
          <a:ln/>
        </p:spPr>
      </p:sp>
      <p:sp>
        <p:nvSpPr>
          <p:cNvPr id="57347" name="Notes Placeholder 2">
            <a:extLst>
              <a:ext uri="{FF2B5EF4-FFF2-40B4-BE49-F238E27FC236}">
                <a16:creationId xmlns:a16="http://schemas.microsoft.com/office/drawing/2014/main" id="{E7A34A53-AE13-4D2A-A4DD-40C6E78ECE2F}"/>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a:t>KC We are very proud of our positive approach to behaviour management at school. This is achieved through praise and careful reward systems. </a:t>
            </a:r>
          </a:p>
          <a:p>
            <a:r>
              <a:rPr lang="en-GB" altLang="en-US"/>
              <a:t>Our behaviour policy includes the use of the child-led behaviour books to record when a child has forgotten one of the school rules that we have all agreed on. This is a tool, not a threat and the children understand that this is a way of learning about and improving behaviour so that everyone feels safe and happy at school. </a:t>
            </a:r>
          </a:p>
        </p:txBody>
      </p:sp>
      <p:sp>
        <p:nvSpPr>
          <p:cNvPr id="57348" name="Slide Number Placeholder 3">
            <a:extLst>
              <a:ext uri="{FF2B5EF4-FFF2-40B4-BE49-F238E27FC236}">
                <a16:creationId xmlns:a16="http://schemas.microsoft.com/office/drawing/2014/main" id="{33B9E4A4-3DC5-44DC-BCAF-6CBC7A9606B2}"/>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a:defRPr sz="2400">
                <a:solidFill>
                  <a:schemeClr val="tx1"/>
                </a:solidFill>
                <a:latin typeface="Tahoma" panose="020B0604030504040204" pitchFamily="34" charset="0"/>
                <a:cs typeface="Arial" panose="020B0604020202020204" pitchFamily="34" charset="0"/>
              </a:defRPr>
            </a:lvl1pPr>
            <a:lvl2pPr marL="742950" indent="-285750" defTabSz="931863">
              <a:defRPr sz="2400">
                <a:solidFill>
                  <a:schemeClr val="tx1"/>
                </a:solidFill>
                <a:latin typeface="Tahoma" panose="020B0604030504040204" pitchFamily="34" charset="0"/>
                <a:cs typeface="Arial" panose="020B0604020202020204" pitchFamily="34" charset="0"/>
              </a:defRPr>
            </a:lvl2pPr>
            <a:lvl3pPr marL="1143000" indent="-228600" defTabSz="931863">
              <a:defRPr sz="2400">
                <a:solidFill>
                  <a:schemeClr val="tx1"/>
                </a:solidFill>
                <a:latin typeface="Tahoma" panose="020B0604030504040204" pitchFamily="34" charset="0"/>
                <a:cs typeface="Arial" panose="020B0604020202020204" pitchFamily="34" charset="0"/>
              </a:defRPr>
            </a:lvl3pPr>
            <a:lvl4pPr marL="1600200" indent="-228600" defTabSz="931863">
              <a:defRPr sz="2400">
                <a:solidFill>
                  <a:schemeClr val="tx1"/>
                </a:solidFill>
                <a:latin typeface="Tahoma" panose="020B0604030504040204" pitchFamily="34" charset="0"/>
                <a:cs typeface="Arial" panose="020B0604020202020204" pitchFamily="34" charset="0"/>
              </a:defRPr>
            </a:lvl4pPr>
            <a:lvl5pPr marL="2057400" indent="-228600" defTabSz="931863">
              <a:defRPr sz="2400">
                <a:solidFill>
                  <a:schemeClr val="tx1"/>
                </a:solidFill>
                <a:latin typeface="Tahoma" panose="020B0604030504040204" pitchFamily="34" charset="0"/>
                <a:cs typeface="Arial" panose="020B0604020202020204" pitchFamily="34" charset="0"/>
              </a:defRPr>
            </a:lvl5pPr>
            <a:lvl6pPr marL="2514600" indent="-228600" defTabSz="931863" eaLnBrk="0" fontAlgn="base" hangingPunct="0">
              <a:spcBef>
                <a:spcPct val="0"/>
              </a:spcBef>
              <a:spcAft>
                <a:spcPct val="0"/>
              </a:spcAft>
              <a:defRPr sz="2400">
                <a:solidFill>
                  <a:schemeClr val="tx1"/>
                </a:solidFill>
                <a:latin typeface="Tahoma" panose="020B0604030504040204" pitchFamily="34" charset="0"/>
                <a:cs typeface="Arial" panose="020B0604020202020204" pitchFamily="34" charset="0"/>
              </a:defRPr>
            </a:lvl6pPr>
            <a:lvl7pPr marL="2971800" indent="-228600" defTabSz="931863" eaLnBrk="0" fontAlgn="base" hangingPunct="0">
              <a:spcBef>
                <a:spcPct val="0"/>
              </a:spcBef>
              <a:spcAft>
                <a:spcPct val="0"/>
              </a:spcAft>
              <a:defRPr sz="2400">
                <a:solidFill>
                  <a:schemeClr val="tx1"/>
                </a:solidFill>
                <a:latin typeface="Tahoma" panose="020B0604030504040204" pitchFamily="34" charset="0"/>
                <a:cs typeface="Arial" panose="020B0604020202020204" pitchFamily="34" charset="0"/>
              </a:defRPr>
            </a:lvl7pPr>
            <a:lvl8pPr marL="3429000" indent="-228600" defTabSz="931863" eaLnBrk="0" fontAlgn="base" hangingPunct="0">
              <a:spcBef>
                <a:spcPct val="0"/>
              </a:spcBef>
              <a:spcAft>
                <a:spcPct val="0"/>
              </a:spcAft>
              <a:defRPr sz="2400">
                <a:solidFill>
                  <a:schemeClr val="tx1"/>
                </a:solidFill>
                <a:latin typeface="Tahoma" panose="020B0604030504040204" pitchFamily="34" charset="0"/>
                <a:cs typeface="Arial" panose="020B0604020202020204" pitchFamily="34" charset="0"/>
              </a:defRPr>
            </a:lvl8pPr>
            <a:lvl9pPr marL="3886200" indent="-228600" defTabSz="931863" eaLnBrk="0" fontAlgn="base" hangingPunct="0">
              <a:spcBef>
                <a:spcPct val="0"/>
              </a:spcBef>
              <a:spcAft>
                <a:spcPct val="0"/>
              </a:spcAft>
              <a:defRPr sz="2400">
                <a:solidFill>
                  <a:schemeClr val="tx1"/>
                </a:solidFill>
                <a:latin typeface="Tahoma" panose="020B0604030504040204" pitchFamily="34" charset="0"/>
                <a:cs typeface="Arial" panose="020B0604020202020204" pitchFamily="34" charset="0"/>
              </a:defRPr>
            </a:lvl9pPr>
          </a:lstStyle>
          <a:p>
            <a:pPr marL="0" marR="0" lvl="0" indent="0" algn="r" defTabSz="931863" rtl="0" eaLnBrk="1" fontAlgn="auto" latinLnBrk="0" hangingPunct="1">
              <a:lnSpc>
                <a:spcPct val="100000"/>
              </a:lnSpc>
              <a:spcBef>
                <a:spcPts val="0"/>
              </a:spcBef>
              <a:spcAft>
                <a:spcPts val="0"/>
              </a:spcAft>
              <a:buClrTx/>
              <a:buSzTx/>
              <a:buFontTx/>
              <a:buNone/>
              <a:tabLst/>
              <a:defRPr/>
            </a:pPr>
            <a:fld id="{8F58C858-A21F-43A1-9D04-F85925ADED5A}" type="slidenum">
              <a:rPr kumimoji="0" lang="en-GB" altLang="en-US" sz="1200" b="0" i="0" u="none" strike="noStrike" kern="1200" cap="none" spc="0" normalizeH="0" baseline="0" noProof="0" smtClean="0">
                <a:ln>
                  <a:noFill/>
                </a:ln>
                <a:solidFill>
                  <a:prstClr val="black"/>
                </a:solidFill>
                <a:effectLst/>
                <a:uLnTx/>
                <a:uFillTx/>
                <a:latin typeface="Tahoma" panose="020B0604030504040204" pitchFamily="34" charset="0"/>
                <a:ea typeface="+mn-ea"/>
                <a:cs typeface="Arial" panose="020B0604020202020204" pitchFamily="34" charset="0"/>
              </a:rPr>
              <a:pPr marL="0" marR="0" lvl="0" indent="0" algn="r" defTabSz="931863" rtl="0" eaLnBrk="1" fontAlgn="auto" latinLnBrk="0" hangingPunct="1">
                <a:lnSpc>
                  <a:spcPct val="100000"/>
                </a:lnSpc>
                <a:spcBef>
                  <a:spcPts val="0"/>
                </a:spcBef>
                <a:spcAft>
                  <a:spcPts val="0"/>
                </a:spcAft>
                <a:buClrTx/>
                <a:buSzTx/>
                <a:buFontTx/>
                <a:buNone/>
                <a:tabLst/>
                <a:defRPr/>
              </a:pPr>
              <a:t>23</a:t>
            </a:fld>
            <a:endParaRPr kumimoji="0" lang="en-GB" altLang="en-US" sz="1200" b="0" i="0" u="none" strike="noStrike" kern="1200" cap="none" spc="0" normalizeH="0" baseline="0" noProof="0">
              <a:ln>
                <a:noFill/>
              </a:ln>
              <a:solidFill>
                <a:prstClr val="black"/>
              </a:solidFill>
              <a:effectLst/>
              <a:uLnTx/>
              <a:uFillTx/>
              <a:latin typeface="Tahoma" panose="020B0604030504040204" pitchFamily="34" charset="0"/>
              <a:ea typeface="+mn-ea"/>
              <a:cs typeface="Arial" panose="020B0604020202020204" pitchFamily="34" charset="0"/>
            </a:endParaRPr>
          </a:p>
        </p:txBody>
      </p:sp>
    </p:spTree>
    <p:extLst>
      <p:ext uri="{BB962C8B-B14F-4D97-AF65-F5344CB8AC3E}">
        <p14:creationId xmlns:p14="http://schemas.microsoft.com/office/powerpoint/2010/main" val="291329809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Slide Image Placeholder 1">
            <a:extLst>
              <a:ext uri="{FF2B5EF4-FFF2-40B4-BE49-F238E27FC236}">
                <a16:creationId xmlns:a16="http://schemas.microsoft.com/office/drawing/2014/main" id="{C1712C26-EAFE-4985-AFC9-AEC552A2FA68}"/>
              </a:ext>
            </a:extLst>
          </p:cNvPr>
          <p:cNvSpPr>
            <a:spLocks noGrp="1" noRot="1" noChangeAspect="1" noChangeArrowheads="1" noTextEdit="1"/>
          </p:cNvSpPr>
          <p:nvPr>
            <p:ph type="sldImg"/>
          </p:nvPr>
        </p:nvSpPr>
        <p:spPr>
          <a:ln/>
        </p:spPr>
      </p:sp>
      <p:sp>
        <p:nvSpPr>
          <p:cNvPr id="57347" name="Notes Placeholder 2">
            <a:extLst>
              <a:ext uri="{FF2B5EF4-FFF2-40B4-BE49-F238E27FC236}">
                <a16:creationId xmlns:a16="http://schemas.microsoft.com/office/drawing/2014/main" id="{E7A34A53-AE13-4D2A-A4DD-40C6E78ECE2F}"/>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a:t>KC We are very proud of our positive approach to behaviour management at school. This is achieved through praise and careful reward systems. </a:t>
            </a:r>
          </a:p>
          <a:p>
            <a:r>
              <a:rPr lang="en-GB" altLang="en-US"/>
              <a:t>Our behaviour policy includes the use of the child-led behaviour books to record when a child has forgotten one of the school rules that we have all agreed on. This is a tool, not a threat and the children understand that this is a way of learning about and improving behaviour so that everyone feels safe and happy at school. </a:t>
            </a:r>
          </a:p>
        </p:txBody>
      </p:sp>
      <p:sp>
        <p:nvSpPr>
          <p:cNvPr id="57348" name="Slide Number Placeholder 3">
            <a:extLst>
              <a:ext uri="{FF2B5EF4-FFF2-40B4-BE49-F238E27FC236}">
                <a16:creationId xmlns:a16="http://schemas.microsoft.com/office/drawing/2014/main" id="{33B9E4A4-3DC5-44DC-BCAF-6CBC7A9606B2}"/>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a:defRPr sz="2400">
                <a:solidFill>
                  <a:schemeClr val="tx1"/>
                </a:solidFill>
                <a:latin typeface="Tahoma" panose="020B0604030504040204" pitchFamily="34" charset="0"/>
                <a:cs typeface="Arial" panose="020B0604020202020204" pitchFamily="34" charset="0"/>
              </a:defRPr>
            </a:lvl1pPr>
            <a:lvl2pPr marL="742950" indent="-285750" defTabSz="931863">
              <a:defRPr sz="2400">
                <a:solidFill>
                  <a:schemeClr val="tx1"/>
                </a:solidFill>
                <a:latin typeface="Tahoma" panose="020B0604030504040204" pitchFamily="34" charset="0"/>
                <a:cs typeface="Arial" panose="020B0604020202020204" pitchFamily="34" charset="0"/>
              </a:defRPr>
            </a:lvl2pPr>
            <a:lvl3pPr marL="1143000" indent="-228600" defTabSz="931863">
              <a:defRPr sz="2400">
                <a:solidFill>
                  <a:schemeClr val="tx1"/>
                </a:solidFill>
                <a:latin typeface="Tahoma" panose="020B0604030504040204" pitchFamily="34" charset="0"/>
                <a:cs typeface="Arial" panose="020B0604020202020204" pitchFamily="34" charset="0"/>
              </a:defRPr>
            </a:lvl3pPr>
            <a:lvl4pPr marL="1600200" indent="-228600" defTabSz="931863">
              <a:defRPr sz="2400">
                <a:solidFill>
                  <a:schemeClr val="tx1"/>
                </a:solidFill>
                <a:latin typeface="Tahoma" panose="020B0604030504040204" pitchFamily="34" charset="0"/>
                <a:cs typeface="Arial" panose="020B0604020202020204" pitchFamily="34" charset="0"/>
              </a:defRPr>
            </a:lvl4pPr>
            <a:lvl5pPr marL="2057400" indent="-228600" defTabSz="931863">
              <a:defRPr sz="2400">
                <a:solidFill>
                  <a:schemeClr val="tx1"/>
                </a:solidFill>
                <a:latin typeface="Tahoma" panose="020B0604030504040204" pitchFamily="34" charset="0"/>
                <a:cs typeface="Arial" panose="020B0604020202020204" pitchFamily="34" charset="0"/>
              </a:defRPr>
            </a:lvl5pPr>
            <a:lvl6pPr marL="2514600" indent="-228600" defTabSz="931863" eaLnBrk="0" fontAlgn="base" hangingPunct="0">
              <a:spcBef>
                <a:spcPct val="0"/>
              </a:spcBef>
              <a:spcAft>
                <a:spcPct val="0"/>
              </a:spcAft>
              <a:defRPr sz="2400">
                <a:solidFill>
                  <a:schemeClr val="tx1"/>
                </a:solidFill>
                <a:latin typeface="Tahoma" panose="020B0604030504040204" pitchFamily="34" charset="0"/>
                <a:cs typeface="Arial" panose="020B0604020202020204" pitchFamily="34" charset="0"/>
              </a:defRPr>
            </a:lvl6pPr>
            <a:lvl7pPr marL="2971800" indent="-228600" defTabSz="931863" eaLnBrk="0" fontAlgn="base" hangingPunct="0">
              <a:spcBef>
                <a:spcPct val="0"/>
              </a:spcBef>
              <a:spcAft>
                <a:spcPct val="0"/>
              </a:spcAft>
              <a:defRPr sz="2400">
                <a:solidFill>
                  <a:schemeClr val="tx1"/>
                </a:solidFill>
                <a:latin typeface="Tahoma" panose="020B0604030504040204" pitchFamily="34" charset="0"/>
                <a:cs typeface="Arial" panose="020B0604020202020204" pitchFamily="34" charset="0"/>
              </a:defRPr>
            </a:lvl7pPr>
            <a:lvl8pPr marL="3429000" indent="-228600" defTabSz="931863" eaLnBrk="0" fontAlgn="base" hangingPunct="0">
              <a:spcBef>
                <a:spcPct val="0"/>
              </a:spcBef>
              <a:spcAft>
                <a:spcPct val="0"/>
              </a:spcAft>
              <a:defRPr sz="2400">
                <a:solidFill>
                  <a:schemeClr val="tx1"/>
                </a:solidFill>
                <a:latin typeface="Tahoma" panose="020B0604030504040204" pitchFamily="34" charset="0"/>
                <a:cs typeface="Arial" panose="020B0604020202020204" pitchFamily="34" charset="0"/>
              </a:defRPr>
            </a:lvl8pPr>
            <a:lvl9pPr marL="3886200" indent="-228600" defTabSz="931863" eaLnBrk="0" fontAlgn="base" hangingPunct="0">
              <a:spcBef>
                <a:spcPct val="0"/>
              </a:spcBef>
              <a:spcAft>
                <a:spcPct val="0"/>
              </a:spcAft>
              <a:defRPr sz="2400">
                <a:solidFill>
                  <a:schemeClr val="tx1"/>
                </a:solidFill>
                <a:latin typeface="Tahoma" panose="020B0604030504040204" pitchFamily="34" charset="0"/>
                <a:cs typeface="Arial" panose="020B0604020202020204" pitchFamily="34" charset="0"/>
              </a:defRPr>
            </a:lvl9pPr>
          </a:lstStyle>
          <a:p>
            <a:fld id="{8F58C858-A21F-43A1-9D04-F85925ADED5A}" type="slidenum">
              <a:rPr lang="en-GB" altLang="en-US" sz="1200" smtClean="0"/>
              <a:pPr/>
              <a:t>24</a:t>
            </a:fld>
            <a:endParaRPr lang="en-GB" altLang="en-US" sz="1200"/>
          </a:p>
        </p:txBody>
      </p:sp>
    </p:spTree>
    <p:extLst>
      <p:ext uri="{BB962C8B-B14F-4D97-AF65-F5344CB8AC3E}">
        <p14:creationId xmlns:p14="http://schemas.microsoft.com/office/powerpoint/2010/main" val="181137283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Slide Image Placeholder 1">
            <a:extLst>
              <a:ext uri="{FF2B5EF4-FFF2-40B4-BE49-F238E27FC236}">
                <a16:creationId xmlns:a16="http://schemas.microsoft.com/office/drawing/2014/main" id="{C1712C26-EAFE-4985-AFC9-AEC552A2FA68}"/>
              </a:ext>
            </a:extLst>
          </p:cNvPr>
          <p:cNvSpPr>
            <a:spLocks noGrp="1" noRot="1" noChangeAspect="1" noChangeArrowheads="1" noTextEdit="1"/>
          </p:cNvSpPr>
          <p:nvPr>
            <p:ph type="sldImg"/>
          </p:nvPr>
        </p:nvSpPr>
        <p:spPr>
          <a:ln/>
        </p:spPr>
      </p:sp>
      <p:sp>
        <p:nvSpPr>
          <p:cNvPr id="57347" name="Notes Placeholder 2">
            <a:extLst>
              <a:ext uri="{FF2B5EF4-FFF2-40B4-BE49-F238E27FC236}">
                <a16:creationId xmlns:a16="http://schemas.microsoft.com/office/drawing/2014/main" id="{E7A34A53-AE13-4D2A-A4DD-40C6E78ECE2F}"/>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a:t>KC We are very proud of our positive approach to behaviour management at school. This is achieved through praise and careful reward systems. </a:t>
            </a:r>
          </a:p>
          <a:p>
            <a:r>
              <a:rPr lang="en-GB" altLang="en-US"/>
              <a:t>Our behaviour policy includes the use of the child-led behaviour books to record when a child has forgotten one of the school rules that we have all agreed on. This is a tool, not a threat and the children understand that this is a way of learning about and improving behaviour so that everyone feels safe and happy at school. </a:t>
            </a:r>
          </a:p>
        </p:txBody>
      </p:sp>
      <p:sp>
        <p:nvSpPr>
          <p:cNvPr id="57348" name="Slide Number Placeholder 3">
            <a:extLst>
              <a:ext uri="{FF2B5EF4-FFF2-40B4-BE49-F238E27FC236}">
                <a16:creationId xmlns:a16="http://schemas.microsoft.com/office/drawing/2014/main" id="{33B9E4A4-3DC5-44DC-BCAF-6CBC7A9606B2}"/>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a:defRPr sz="2400">
                <a:solidFill>
                  <a:schemeClr val="tx1"/>
                </a:solidFill>
                <a:latin typeface="Tahoma" panose="020B0604030504040204" pitchFamily="34" charset="0"/>
                <a:cs typeface="Arial" panose="020B0604020202020204" pitchFamily="34" charset="0"/>
              </a:defRPr>
            </a:lvl1pPr>
            <a:lvl2pPr marL="742950" indent="-285750" defTabSz="931863">
              <a:defRPr sz="2400">
                <a:solidFill>
                  <a:schemeClr val="tx1"/>
                </a:solidFill>
                <a:latin typeface="Tahoma" panose="020B0604030504040204" pitchFamily="34" charset="0"/>
                <a:cs typeface="Arial" panose="020B0604020202020204" pitchFamily="34" charset="0"/>
              </a:defRPr>
            </a:lvl2pPr>
            <a:lvl3pPr marL="1143000" indent="-228600" defTabSz="931863">
              <a:defRPr sz="2400">
                <a:solidFill>
                  <a:schemeClr val="tx1"/>
                </a:solidFill>
                <a:latin typeface="Tahoma" panose="020B0604030504040204" pitchFamily="34" charset="0"/>
                <a:cs typeface="Arial" panose="020B0604020202020204" pitchFamily="34" charset="0"/>
              </a:defRPr>
            </a:lvl3pPr>
            <a:lvl4pPr marL="1600200" indent="-228600" defTabSz="931863">
              <a:defRPr sz="2400">
                <a:solidFill>
                  <a:schemeClr val="tx1"/>
                </a:solidFill>
                <a:latin typeface="Tahoma" panose="020B0604030504040204" pitchFamily="34" charset="0"/>
                <a:cs typeface="Arial" panose="020B0604020202020204" pitchFamily="34" charset="0"/>
              </a:defRPr>
            </a:lvl4pPr>
            <a:lvl5pPr marL="2057400" indent="-228600" defTabSz="931863">
              <a:defRPr sz="2400">
                <a:solidFill>
                  <a:schemeClr val="tx1"/>
                </a:solidFill>
                <a:latin typeface="Tahoma" panose="020B0604030504040204" pitchFamily="34" charset="0"/>
                <a:cs typeface="Arial" panose="020B0604020202020204" pitchFamily="34" charset="0"/>
              </a:defRPr>
            </a:lvl5pPr>
            <a:lvl6pPr marL="2514600" indent="-228600" defTabSz="931863" eaLnBrk="0" fontAlgn="base" hangingPunct="0">
              <a:spcBef>
                <a:spcPct val="0"/>
              </a:spcBef>
              <a:spcAft>
                <a:spcPct val="0"/>
              </a:spcAft>
              <a:defRPr sz="2400">
                <a:solidFill>
                  <a:schemeClr val="tx1"/>
                </a:solidFill>
                <a:latin typeface="Tahoma" panose="020B0604030504040204" pitchFamily="34" charset="0"/>
                <a:cs typeface="Arial" panose="020B0604020202020204" pitchFamily="34" charset="0"/>
              </a:defRPr>
            </a:lvl6pPr>
            <a:lvl7pPr marL="2971800" indent="-228600" defTabSz="931863" eaLnBrk="0" fontAlgn="base" hangingPunct="0">
              <a:spcBef>
                <a:spcPct val="0"/>
              </a:spcBef>
              <a:spcAft>
                <a:spcPct val="0"/>
              </a:spcAft>
              <a:defRPr sz="2400">
                <a:solidFill>
                  <a:schemeClr val="tx1"/>
                </a:solidFill>
                <a:latin typeface="Tahoma" panose="020B0604030504040204" pitchFamily="34" charset="0"/>
                <a:cs typeface="Arial" panose="020B0604020202020204" pitchFamily="34" charset="0"/>
              </a:defRPr>
            </a:lvl7pPr>
            <a:lvl8pPr marL="3429000" indent="-228600" defTabSz="931863" eaLnBrk="0" fontAlgn="base" hangingPunct="0">
              <a:spcBef>
                <a:spcPct val="0"/>
              </a:spcBef>
              <a:spcAft>
                <a:spcPct val="0"/>
              </a:spcAft>
              <a:defRPr sz="2400">
                <a:solidFill>
                  <a:schemeClr val="tx1"/>
                </a:solidFill>
                <a:latin typeface="Tahoma" panose="020B0604030504040204" pitchFamily="34" charset="0"/>
                <a:cs typeface="Arial" panose="020B0604020202020204" pitchFamily="34" charset="0"/>
              </a:defRPr>
            </a:lvl8pPr>
            <a:lvl9pPr marL="3886200" indent="-228600" defTabSz="931863" eaLnBrk="0" fontAlgn="base" hangingPunct="0">
              <a:spcBef>
                <a:spcPct val="0"/>
              </a:spcBef>
              <a:spcAft>
                <a:spcPct val="0"/>
              </a:spcAft>
              <a:defRPr sz="2400">
                <a:solidFill>
                  <a:schemeClr val="tx1"/>
                </a:solidFill>
                <a:latin typeface="Tahoma" panose="020B0604030504040204" pitchFamily="34" charset="0"/>
                <a:cs typeface="Arial" panose="020B0604020202020204" pitchFamily="34" charset="0"/>
              </a:defRPr>
            </a:lvl9pPr>
          </a:lstStyle>
          <a:p>
            <a:fld id="{8F58C858-A21F-43A1-9D04-F85925ADED5A}" type="slidenum">
              <a:rPr lang="en-GB" altLang="en-US" sz="1200" smtClean="0"/>
              <a:pPr/>
              <a:t>25</a:t>
            </a:fld>
            <a:endParaRPr lang="en-GB" altLang="en-US" sz="120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7">
            <a:extLst>
              <a:ext uri="{FF2B5EF4-FFF2-40B4-BE49-F238E27FC236}">
                <a16:creationId xmlns:a16="http://schemas.microsoft.com/office/drawing/2014/main" id="{9E40E738-9C89-4069-A485-8926B0046CFC}"/>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a:defRPr sz="2400">
                <a:solidFill>
                  <a:schemeClr val="tx1"/>
                </a:solidFill>
                <a:latin typeface="Tahoma" panose="020B0604030504040204" pitchFamily="34" charset="0"/>
                <a:cs typeface="Arial" panose="020B0604020202020204" pitchFamily="34" charset="0"/>
              </a:defRPr>
            </a:lvl1pPr>
            <a:lvl2pPr marL="742950" indent="-285750" defTabSz="931863">
              <a:defRPr sz="2400">
                <a:solidFill>
                  <a:schemeClr val="tx1"/>
                </a:solidFill>
                <a:latin typeface="Tahoma" panose="020B0604030504040204" pitchFamily="34" charset="0"/>
                <a:cs typeface="Arial" panose="020B0604020202020204" pitchFamily="34" charset="0"/>
              </a:defRPr>
            </a:lvl2pPr>
            <a:lvl3pPr marL="1143000" indent="-228600" defTabSz="931863">
              <a:defRPr sz="2400">
                <a:solidFill>
                  <a:schemeClr val="tx1"/>
                </a:solidFill>
                <a:latin typeface="Tahoma" panose="020B0604030504040204" pitchFamily="34" charset="0"/>
                <a:cs typeface="Arial" panose="020B0604020202020204" pitchFamily="34" charset="0"/>
              </a:defRPr>
            </a:lvl3pPr>
            <a:lvl4pPr marL="1600200" indent="-228600" defTabSz="931863">
              <a:defRPr sz="2400">
                <a:solidFill>
                  <a:schemeClr val="tx1"/>
                </a:solidFill>
                <a:latin typeface="Tahoma" panose="020B0604030504040204" pitchFamily="34" charset="0"/>
                <a:cs typeface="Arial" panose="020B0604020202020204" pitchFamily="34" charset="0"/>
              </a:defRPr>
            </a:lvl4pPr>
            <a:lvl5pPr marL="2057400" indent="-228600" defTabSz="931863">
              <a:defRPr sz="2400">
                <a:solidFill>
                  <a:schemeClr val="tx1"/>
                </a:solidFill>
                <a:latin typeface="Tahoma" panose="020B0604030504040204" pitchFamily="34" charset="0"/>
                <a:cs typeface="Arial" panose="020B0604020202020204" pitchFamily="34" charset="0"/>
              </a:defRPr>
            </a:lvl5pPr>
            <a:lvl6pPr marL="2514600" indent="-228600" defTabSz="931863" eaLnBrk="0" fontAlgn="base" hangingPunct="0">
              <a:spcBef>
                <a:spcPct val="0"/>
              </a:spcBef>
              <a:spcAft>
                <a:spcPct val="0"/>
              </a:spcAft>
              <a:defRPr sz="2400">
                <a:solidFill>
                  <a:schemeClr val="tx1"/>
                </a:solidFill>
                <a:latin typeface="Tahoma" panose="020B0604030504040204" pitchFamily="34" charset="0"/>
                <a:cs typeface="Arial" panose="020B0604020202020204" pitchFamily="34" charset="0"/>
              </a:defRPr>
            </a:lvl6pPr>
            <a:lvl7pPr marL="2971800" indent="-228600" defTabSz="931863" eaLnBrk="0" fontAlgn="base" hangingPunct="0">
              <a:spcBef>
                <a:spcPct val="0"/>
              </a:spcBef>
              <a:spcAft>
                <a:spcPct val="0"/>
              </a:spcAft>
              <a:defRPr sz="2400">
                <a:solidFill>
                  <a:schemeClr val="tx1"/>
                </a:solidFill>
                <a:latin typeface="Tahoma" panose="020B0604030504040204" pitchFamily="34" charset="0"/>
                <a:cs typeface="Arial" panose="020B0604020202020204" pitchFamily="34" charset="0"/>
              </a:defRPr>
            </a:lvl7pPr>
            <a:lvl8pPr marL="3429000" indent="-228600" defTabSz="931863" eaLnBrk="0" fontAlgn="base" hangingPunct="0">
              <a:spcBef>
                <a:spcPct val="0"/>
              </a:spcBef>
              <a:spcAft>
                <a:spcPct val="0"/>
              </a:spcAft>
              <a:defRPr sz="2400">
                <a:solidFill>
                  <a:schemeClr val="tx1"/>
                </a:solidFill>
                <a:latin typeface="Tahoma" panose="020B0604030504040204" pitchFamily="34" charset="0"/>
                <a:cs typeface="Arial" panose="020B0604020202020204" pitchFamily="34" charset="0"/>
              </a:defRPr>
            </a:lvl8pPr>
            <a:lvl9pPr marL="3886200" indent="-228600" defTabSz="931863" eaLnBrk="0" fontAlgn="base" hangingPunct="0">
              <a:spcBef>
                <a:spcPct val="0"/>
              </a:spcBef>
              <a:spcAft>
                <a:spcPct val="0"/>
              </a:spcAft>
              <a:defRPr sz="2400">
                <a:solidFill>
                  <a:schemeClr val="tx1"/>
                </a:solidFill>
                <a:latin typeface="Tahoma" panose="020B0604030504040204" pitchFamily="34" charset="0"/>
                <a:cs typeface="Arial" panose="020B0604020202020204" pitchFamily="34" charset="0"/>
              </a:defRPr>
            </a:lvl9pPr>
          </a:lstStyle>
          <a:p>
            <a:fld id="{C2E42064-349F-4D72-B659-39BE115DA911}" type="slidenum">
              <a:rPr lang="en-GB" altLang="en-US" sz="1200" smtClean="0"/>
              <a:pPr/>
              <a:t>26</a:t>
            </a:fld>
            <a:endParaRPr lang="en-GB" altLang="en-US" sz="1200"/>
          </a:p>
        </p:txBody>
      </p:sp>
      <p:sp>
        <p:nvSpPr>
          <p:cNvPr id="51203" name="Rectangle 2">
            <a:extLst>
              <a:ext uri="{FF2B5EF4-FFF2-40B4-BE49-F238E27FC236}">
                <a16:creationId xmlns:a16="http://schemas.microsoft.com/office/drawing/2014/main" id="{66F50952-B6B0-4BAC-B67A-0D69BFCE4191}"/>
              </a:ext>
            </a:extLst>
          </p:cNvPr>
          <p:cNvSpPr>
            <a:spLocks noGrp="1" noRot="1" noChangeAspect="1" noChangeArrowheads="1" noTextEdit="1"/>
          </p:cNvSpPr>
          <p:nvPr>
            <p:ph type="sldImg"/>
          </p:nvPr>
        </p:nvSpPr>
        <p:spPr>
          <a:ln/>
        </p:spPr>
      </p:sp>
      <p:sp>
        <p:nvSpPr>
          <p:cNvPr id="51204" name="Rectangle 3">
            <a:extLst>
              <a:ext uri="{FF2B5EF4-FFF2-40B4-BE49-F238E27FC236}">
                <a16:creationId xmlns:a16="http://schemas.microsoft.com/office/drawing/2014/main" id="{D258598E-2A7D-4394-A2E0-10EC9F18C070}"/>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a:t>SO Homework is for children to practise and consolidate what we have been learning in school that particular week. It will not always be recorded – sometimes it will be a practical activity. </a:t>
            </a:r>
          </a:p>
          <a:p>
            <a:r>
              <a:rPr lang="en-GB" altLang="en-US"/>
              <a:t>Homework will be looked at, valued, discussed and sometimes displayed. Consolidation. </a:t>
            </a:r>
          </a:p>
          <a:p>
            <a:r>
              <a:rPr lang="en-GB" altLang="en-US"/>
              <a:t>Homework will be marked and returned. About 30 mins. </a:t>
            </a:r>
            <a:endParaRPr lang="en-US" alt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Slide Image Placeholder 1">
            <a:extLst>
              <a:ext uri="{FF2B5EF4-FFF2-40B4-BE49-F238E27FC236}">
                <a16:creationId xmlns:a16="http://schemas.microsoft.com/office/drawing/2014/main" id="{C0F73007-1D30-4925-B2A2-7D1FC6CC9166}"/>
              </a:ext>
            </a:extLst>
          </p:cNvPr>
          <p:cNvSpPr>
            <a:spLocks noGrp="1" noRot="1" noChangeAspect="1" noChangeArrowheads="1" noTextEdit="1"/>
          </p:cNvSpPr>
          <p:nvPr>
            <p:ph type="sldImg"/>
          </p:nvPr>
        </p:nvSpPr>
        <p:spPr>
          <a:ln/>
        </p:spPr>
      </p:sp>
      <p:sp>
        <p:nvSpPr>
          <p:cNvPr id="53251" name="Notes Placeholder 2">
            <a:extLst>
              <a:ext uri="{FF2B5EF4-FFF2-40B4-BE49-F238E27FC236}">
                <a16:creationId xmlns:a16="http://schemas.microsoft.com/office/drawing/2014/main" id="{514CE153-F800-47ED-8218-4394B852AD7A}"/>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t>KC</a:t>
            </a:r>
          </a:p>
        </p:txBody>
      </p:sp>
      <p:sp>
        <p:nvSpPr>
          <p:cNvPr id="53252" name="Slide Number Placeholder 3">
            <a:extLst>
              <a:ext uri="{FF2B5EF4-FFF2-40B4-BE49-F238E27FC236}">
                <a16:creationId xmlns:a16="http://schemas.microsoft.com/office/drawing/2014/main" id="{B215371D-CED9-4AD8-B74D-1AF4AE9FF25E}"/>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3450">
              <a:defRPr sz="2400">
                <a:solidFill>
                  <a:schemeClr val="tx1"/>
                </a:solidFill>
                <a:latin typeface="Tahoma" panose="020B0604030504040204" pitchFamily="34" charset="0"/>
                <a:cs typeface="Arial" panose="020B0604020202020204" pitchFamily="34" charset="0"/>
              </a:defRPr>
            </a:lvl1pPr>
            <a:lvl2pPr marL="742950" indent="-285750" defTabSz="933450">
              <a:defRPr sz="2400">
                <a:solidFill>
                  <a:schemeClr val="tx1"/>
                </a:solidFill>
                <a:latin typeface="Tahoma" panose="020B0604030504040204" pitchFamily="34" charset="0"/>
                <a:cs typeface="Arial" panose="020B0604020202020204" pitchFamily="34" charset="0"/>
              </a:defRPr>
            </a:lvl2pPr>
            <a:lvl3pPr marL="1143000" indent="-228600" defTabSz="933450">
              <a:defRPr sz="2400">
                <a:solidFill>
                  <a:schemeClr val="tx1"/>
                </a:solidFill>
                <a:latin typeface="Tahoma" panose="020B0604030504040204" pitchFamily="34" charset="0"/>
                <a:cs typeface="Arial" panose="020B0604020202020204" pitchFamily="34" charset="0"/>
              </a:defRPr>
            </a:lvl3pPr>
            <a:lvl4pPr marL="1600200" indent="-228600" defTabSz="933450">
              <a:defRPr sz="2400">
                <a:solidFill>
                  <a:schemeClr val="tx1"/>
                </a:solidFill>
                <a:latin typeface="Tahoma" panose="020B0604030504040204" pitchFamily="34" charset="0"/>
                <a:cs typeface="Arial" panose="020B0604020202020204" pitchFamily="34" charset="0"/>
              </a:defRPr>
            </a:lvl4pPr>
            <a:lvl5pPr marL="2057400" indent="-228600" defTabSz="933450">
              <a:defRPr sz="2400">
                <a:solidFill>
                  <a:schemeClr val="tx1"/>
                </a:solidFill>
                <a:latin typeface="Tahoma" panose="020B0604030504040204" pitchFamily="34" charset="0"/>
                <a:cs typeface="Arial" panose="020B0604020202020204" pitchFamily="34" charset="0"/>
              </a:defRPr>
            </a:lvl5pPr>
            <a:lvl6pPr marL="2514600" indent="-228600" defTabSz="933450" eaLnBrk="0" fontAlgn="base" hangingPunct="0">
              <a:spcBef>
                <a:spcPct val="0"/>
              </a:spcBef>
              <a:spcAft>
                <a:spcPct val="0"/>
              </a:spcAft>
              <a:defRPr sz="2400">
                <a:solidFill>
                  <a:schemeClr val="tx1"/>
                </a:solidFill>
                <a:latin typeface="Tahoma" panose="020B0604030504040204" pitchFamily="34" charset="0"/>
                <a:cs typeface="Arial" panose="020B0604020202020204" pitchFamily="34" charset="0"/>
              </a:defRPr>
            </a:lvl6pPr>
            <a:lvl7pPr marL="2971800" indent="-228600" defTabSz="933450" eaLnBrk="0" fontAlgn="base" hangingPunct="0">
              <a:spcBef>
                <a:spcPct val="0"/>
              </a:spcBef>
              <a:spcAft>
                <a:spcPct val="0"/>
              </a:spcAft>
              <a:defRPr sz="2400">
                <a:solidFill>
                  <a:schemeClr val="tx1"/>
                </a:solidFill>
                <a:latin typeface="Tahoma" panose="020B0604030504040204" pitchFamily="34" charset="0"/>
                <a:cs typeface="Arial" panose="020B0604020202020204" pitchFamily="34" charset="0"/>
              </a:defRPr>
            </a:lvl7pPr>
            <a:lvl8pPr marL="3429000" indent="-228600" defTabSz="933450" eaLnBrk="0" fontAlgn="base" hangingPunct="0">
              <a:spcBef>
                <a:spcPct val="0"/>
              </a:spcBef>
              <a:spcAft>
                <a:spcPct val="0"/>
              </a:spcAft>
              <a:defRPr sz="2400">
                <a:solidFill>
                  <a:schemeClr val="tx1"/>
                </a:solidFill>
                <a:latin typeface="Tahoma" panose="020B0604030504040204" pitchFamily="34" charset="0"/>
                <a:cs typeface="Arial" panose="020B0604020202020204" pitchFamily="34" charset="0"/>
              </a:defRPr>
            </a:lvl8pPr>
            <a:lvl9pPr marL="3886200" indent="-228600" defTabSz="933450" eaLnBrk="0" fontAlgn="base" hangingPunct="0">
              <a:spcBef>
                <a:spcPct val="0"/>
              </a:spcBef>
              <a:spcAft>
                <a:spcPct val="0"/>
              </a:spcAft>
              <a:defRPr sz="2400">
                <a:solidFill>
                  <a:schemeClr val="tx1"/>
                </a:solidFill>
                <a:latin typeface="Tahoma" panose="020B0604030504040204" pitchFamily="34" charset="0"/>
                <a:cs typeface="Arial" panose="020B0604020202020204" pitchFamily="34" charset="0"/>
              </a:defRPr>
            </a:lvl9pPr>
          </a:lstStyle>
          <a:p>
            <a:fld id="{ECA33AB8-0C44-47C8-952F-180AC19FB968}" type="slidenum">
              <a:rPr lang="en-GB" altLang="en-US" sz="1200" smtClean="0"/>
              <a:pPr/>
              <a:t>27</a:t>
            </a:fld>
            <a:endParaRPr lang="en-GB" altLang="en-US" sz="120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Slide Image Placeholder 1">
            <a:extLst>
              <a:ext uri="{FF2B5EF4-FFF2-40B4-BE49-F238E27FC236}">
                <a16:creationId xmlns:a16="http://schemas.microsoft.com/office/drawing/2014/main" id="{C0F73007-1D30-4925-B2A2-7D1FC6CC9166}"/>
              </a:ext>
            </a:extLst>
          </p:cNvPr>
          <p:cNvSpPr>
            <a:spLocks noGrp="1" noRot="1" noChangeAspect="1" noChangeArrowheads="1" noTextEdit="1"/>
          </p:cNvSpPr>
          <p:nvPr>
            <p:ph type="sldImg"/>
          </p:nvPr>
        </p:nvSpPr>
        <p:spPr>
          <a:ln/>
        </p:spPr>
      </p:sp>
      <p:sp>
        <p:nvSpPr>
          <p:cNvPr id="53251" name="Notes Placeholder 2">
            <a:extLst>
              <a:ext uri="{FF2B5EF4-FFF2-40B4-BE49-F238E27FC236}">
                <a16:creationId xmlns:a16="http://schemas.microsoft.com/office/drawing/2014/main" id="{514CE153-F800-47ED-8218-4394B852AD7A}"/>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t>KC</a:t>
            </a:r>
          </a:p>
        </p:txBody>
      </p:sp>
      <p:sp>
        <p:nvSpPr>
          <p:cNvPr id="53252" name="Slide Number Placeholder 3">
            <a:extLst>
              <a:ext uri="{FF2B5EF4-FFF2-40B4-BE49-F238E27FC236}">
                <a16:creationId xmlns:a16="http://schemas.microsoft.com/office/drawing/2014/main" id="{B215371D-CED9-4AD8-B74D-1AF4AE9FF25E}"/>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3450">
              <a:defRPr sz="2400">
                <a:solidFill>
                  <a:schemeClr val="tx1"/>
                </a:solidFill>
                <a:latin typeface="Tahoma" panose="020B0604030504040204" pitchFamily="34" charset="0"/>
                <a:cs typeface="Arial" panose="020B0604020202020204" pitchFamily="34" charset="0"/>
              </a:defRPr>
            </a:lvl1pPr>
            <a:lvl2pPr marL="742950" indent="-285750" defTabSz="933450">
              <a:defRPr sz="2400">
                <a:solidFill>
                  <a:schemeClr val="tx1"/>
                </a:solidFill>
                <a:latin typeface="Tahoma" panose="020B0604030504040204" pitchFamily="34" charset="0"/>
                <a:cs typeface="Arial" panose="020B0604020202020204" pitchFamily="34" charset="0"/>
              </a:defRPr>
            </a:lvl2pPr>
            <a:lvl3pPr marL="1143000" indent="-228600" defTabSz="933450">
              <a:defRPr sz="2400">
                <a:solidFill>
                  <a:schemeClr val="tx1"/>
                </a:solidFill>
                <a:latin typeface="Tahoma" panose="020B0604030504040204" pitchFamily="34" charset="0"/>
                <a:cs typeface="Arial" panose="020B0604020202020204" pitchFamily="34" charset="0"/>
              </a:defRPr>
            </a:lvl3pPr>
            <a:lvl4pPr marL="1600200" indent="-228600" defTabSz="933450">
              <a:defRPr sz="2400">
                <a:solidFill>
                  <a:schemeClr val="tx1"/>
                </a:solidFill>
                <a:latin typeface="Tahoma" panose="020B0604030504040204" pitchFamily="34" charset="0"/>
                <a:cs typeface="Arial" panose="020B0604020202020204" pitchFamily="34" charset="0"/>
              </a:defRPr>
            </a:lvl4pPr>
            <a:lvl5pPr marL="2057400" indent="-228600" defTabSz="933450">
              <a:defRPr sz="2400">
                <a:solidFill>
                  <a:schemeClr val="tx1"/>
                </a:solidFill>
                <a:latin typeface="Tahoma" panose="020B0604030504040204" pitchFamily="34" charset="0"/>
                <a:cs typeface="Arial" panose="020B0604020202020204" pitchFamily="34" charset="0"/>
              </a:defRPr>
            </a:lvl5pPr>
            <a:lvl6pPr marL="2514600" indent="-228600" defTabSz="933450" eaLnBrk="0" fontAlgn="base" hangingPunct="0">
              <a:spcBef>
                <a:spcPct val="0"/>
              </a:spcBef>
              <a:spcAft>
                <a:spcPct val="0"/>
              </a:spcAft>
              <a:defRPr sz="2400">
                <a:solidFill>
                  <a:schemeClr val="tx1"/>
                </a:solidFill>
                <a:latin typeface="Tahoma" panose="020B0604030504040204" pitchFamily="34" charset="0"/>
                <a:cs typeface="Arial" panose="020B0604020202020204" pitchFamily="34" charset="0"/>
              </a:defRPr>
            </a:lvl6pPr>
            <a:lvl7pPr marL="2971800" indent="-228600" defTabSz="933450" eaLnBrk="0" fontAlgn="base" hangingPunct="0">
              <a:spcBef>
                <a:spcPct val="0"/>
              </a:spcBef>
              <a:spcAft>
                <a:spcPct val="0"/>
              </a:spcAft>
              <a:defRPr sz="2400">
                <a:solidFill>
                  <a:schemeClr val="tx1"/>
                </a:solidFill>
                <a:latin typeface="Tahoma" panose="020B0604030504040204" pitchFamily="34" charset="0"/>
                <a:cs typeface="Arial" panose="020B0604020202020204" pitchFamily="34" charset="0"/>
              </a:defRPr>
            </a:lvl7pPr>
            <a:lvl8pPr marL="3429000" indent="-228600" defTabSz="933450" eaLnBrk="0" fontAlgn="base" hangingPunct="0">
              <a:spcBef>
                <a:spcPct val="0"/>
              </a:spcBef>
              <a:spcAft>
                <a:spcPct val="0"/>
              </a:spcAft>
              <a:defRPr sz="2400">
                <a:solidFill>
                  <a:schemeClr val="tx1"/>
                </a:solidFill>
                <a:latin typeface="Tahoma" panose="020B0604030504040204" pitchFamily="34" charset="0"/>
                <a:cs typeface="Arial" panose="020B0604020202020204" pitchFamily="34" charset="0"/>
              </a:defRPr>
            </a:lvl8pPr>
            <a:lvl9pPr marL="3886200" indent="-228600" defTabSz="933450" eaLnBrk="0" fontAlgn="base" hangingPunct="0">
              <a:spcBef>
                <a:spcPct val="0"/>
              </a:spcBef>
              <a:spcAft>
                <a:spcPct val="0"/>
              </a:spcAft>
              <a:defRPr sz="2400">
                <a:solidFill>
                  <a:schemeClr val="tx1"/>
                </a:solidFill>
                <a:latin typeface="Tahoma" panose="020B0604030504040204" pitchFamily="34" charset="0"/>
                <a:cs typeface="Arial" panose="020B0604020202020204" pitchFamily="34" charset="0"/>
              </a:defRPr>
            </a:lvl9pPr>
          </a:lstStyle>
          <a:p>
            <a:fld id="{ECA33AB8-0C44-47C8-952F-180AC19FB968}" type="slidenum">
              <a:rPr lang="en-GB" altLang="en-US" sz="1200" smtClean="0"/>
              <a:pPr/>
              <a:t>28</a:t>
            </a:fld>
            <a:endParaRPr lang="en-GB" altLang="en-US" sz="1200"/>
          </a:p>
        </p:txBody>
      </p:sp>
    </p:spTree>
    <p:extLst>
      <p:ext uri="{BB962C8B-B14F-4D97-AF65-F5344CB8AC3E}">
        <p14:creationId xmlns:p14="http://schemas.microsoft.com/office/powerpoint/2010/main" val="240614894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Slide Image Placeholder 1">
            <a:extLst>
              <a:ext uri="{FF2B5EF4-FFF2-40B4-BE49-F238E27FC236}">
                <a16:creationId xmlns:a16="http://schemas.microsoft.com/office/drawing/2014/main" id="{C0F73007-1D30-4925-B2A2-7D1FC6CC9166}"/>
              </a:ext>
            </a:extLst>
          </p:cNvPr>
          <p:cNvSpPr>
            <a:spLocks noGrp="1" noRot="1" noChangeAspect="1" noChangeArrowheads="1" noTextEdit="1"/>
          </p:cNvSpPr>
          <p:nvPr>
            <p:ph type="sldImg"/>
          </p:nvPr>
        </p:nvSpPr>
        <p:spPr>
          <a:ln/>
        </p:spPr>
      </p:sp>
      <p:sp>
        <p:nvSpPr>
          <p:cNvPr id="53251" name="Notes Placeholder 2">
            <a:extLst>
              <a:ext uri="{FF2B5EF4-FFF2-40B4-BE49-F238E27FC236}">
                <a16:creationId xmlns:a16="http://schemas.microsoft.com/office/drawing/2014/main" id="{514CE153-F800-47ED-8218-4394B852AD7A}"/>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t>KC</a:t>
            </a:r>
          </a:p>
        </p:txBody>
      </p:sp>
      <p:sp>
        <p:nvSpPr>
          <p:cNvPr id="53252" name="Slide Number Placeholder 3">
            <a:extLst>
              <a:ext uri="{FF2B5EF4-FFF2-40B4-BE49-F238E27FC236}">
                <a16:creationId xmlns:a16="http://schemas.microsoft.com/office/drawing/2014/main" id="{B215371D-CED9-4AD8-B74D-1AF4AE9FF25E}"/>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3450">
              <a:defRPr sz="2400">
                <a:solidFill>
                  <a:schemeClr val="tx1"/>
                </a:solidFill>
                <a:latin typeface="Tahoma" panose="020B0604030504040204" pitchFamily="34" charset="0"/>
                <a:cs typeface="Arial" panose="020B0604020202020204" pitchFamily="34" charset="0"/>
              </a:defRPr>
            </a:lvl1pPr>
            <a:lvl2pPr marL="742950" indent="-285750" defTabSz="933450">
              <a:defRPr sz="2400">
                <a:solidFill>
                  <a:schemeClr val="tx1"/>
                </a:solidFill>
                <a:latin typeface="Tahoma" panose="020B0604030504040204" pitchFamily="34" charset="0"/>
                <a:cs typeface="Arial" panose="020B0604020202020204" pitchFamily="34" charset="0"/>
              </a:defRPr>
            </a:lvl2pPr>
            <a:lvl3pPr marL="1143000" indent="-228600" defTabSz="933450">
              <a:defRPr sz="2400">
                <a:solidFill>
                  <a:schemeClr val="tx1"/>
                </a:solidFill>
                <a:latin typeface="Tahoma" panose="020B0604030504040204" pitchFamily="34" charset="0"/>
                <a:cs typeface="Arial" panose="020B0604020202020204" pitchFamily="34" charset="0"/>
              </a:defRPr>
            </a:lvl3pPr>
            <a:lvl4pPr marL="1600200" indent="-228600" defTabSz="933450">
              <a:defRPr sz="2400">
                <a:solidFill>
                  <a:schemeClr val="tx1"/>
                </a:solidFill>
                <a:latin typeface="Tahoma" panose="020B0604030504040204" pitchFamily="34" charset="0"/>
                <a:cs typeface="Arial" panose="020B0604020202020204" pitchFamily="34" charset="0"/>
              </a:defRPr>
            </a:lvl4pPr>
            <a:lvl5pPr marL="2057400" indent="-228600" defTabSz="933450">
              <a:defRPr sz="2400">
                <a:solidFill>
                  <a:schemeClr val="tx1"/>
                </a:solidFill>
                <a:latin typeface="Tahoma" panose="020B0604030504040204" pitchFamily="34" charset="0"/>
                <a:cs typeface="Arial" panose="020B0604020202020204" pitchFamily="34" charset="0"/>
              </a:defRPr>
            </a:lvl5pPr>
            <a:lvl6pPr marL="2514600" indent="-228600" defTabSz="933450" eaLnBrk="0" fontAlgn="base" hangingPunct="0">
              <a:spcBef>
                <a:spcPct val="0"/>
              </a:spcBef>
              <a:spcAft>
                <a:spcPct val="0"/>
              </a:spcAft>
              <a:defRPr sz="2400">
                <a:solidFill>
                  <a:schemeClr val="tx1"/>
                </a:solidFill>
                <a:latin typeface="Tahoma" panose="020B0604030504040204" pitchFamily="34" charset="0"/>
                <a:cs typeface="Arial" panose="020B0604020202020204" pitchFamily="34" charset="0"/>
              </a:defRPr>
            </a:lvl6pPr>
            <a:lvl7pPr marL="2971800" indent="-228600" defTabSz="933450" eaLnBrk="0" fontAlgn="base" hangingPunct="0">
              <a:spcBef>
                <a:spcPct val="0"/>
              </a:spcBef>
              <a:spcAft>
                <a:spcPct val="0"/>
              </a:spcAft>
              <a:defRPr sz="2400">
                <a:solidFill>
                  <a:schemeClr val="tx1"/>
                </a:solidFill>
                <a:latin typeface="Tahoma" panose="020B0604030504040204" pitchFamily="34" charset="0"/>
                <a:cs typeface="Arial" panose="020B0604020202020204" pitchFamily="34" charset="0"/>
              </a:defRPr>
            </a:lvl7pPr>
            <a:lvl8pPr marL="3429000" indent="-228600" defTabSz="933450" eaLnBrk="0" fontAlgn="base" hangingPunct="0">
              <a:spcBef>
                <a:spcPct val="0"/>
              </a:spcBef>
              <a:spcAft>
                <a:spcPct val="0"/>
              </a:spcAft>
              <a:defRPr sz="2400">
                <a:solidFill>
                  <a:schemeClr val="tx1"/>
                </a:solidFill>
                <a:latin typeface="Tahoma" panose="020B0604030504040204" pitchFamily="34" charset="0"/>
                <a:cs typeface="Arial" panose="020B0604020202020204" pitchFamily="34" charset="0"/>
              </a:defRPr>
            </a:lvl8pPr>
            <a:lvl9pPr marL="3886200" indent="-228600" defTabSz="933450" eaLnBrk="0" fontAlgn="base" hangingPunct="0">
              <a:spcBef>
                <a:spcPct val="0"/>
              </a:spcBef>
              <a:spcAft>
                <a:spcPct val="0"/>
              </a:spcAft>
              <a:defRPr sz="2400">
                <a:solidFill>
                  <a:schemeClr val="tx1"/>
                </a:solidFill>
                <a:latin typeface="Tahoma" panose="020B0604030504040204" pitchFamily="34" charset="0"/>
                <a:cs typeface="Arial" panose="020B0604020202020204" pitchFamily="34" charset="0"/>
              </a:defRPr>
            </a:lvl9pPr>
          </a:lstStyle>
          <a:p>
            <a:fld id="{ECA33AB8-0C44-47C8-952F-180AC19FB968}" type="slidenum">
              <a:rPr lang="en-GB" altLang="en-US" sz="1200" smtClean="0"/>
              <a:pPr/>
              <a:t>29</a:t>
            </a:fld>
            <a:endParaRPr lang="en-GB" altLang="en-US" sz="1200"/>
          </a:p>
        </p:txBody>
      </p:sp>
    </p:spTree>
    <p:extLst>
      <p:ext uri="{BB962C8B-B14F-4D97-AF65-F5344CB8AC3E}">
        <p14:creationId xmlns:p14="http://schemas.microsoft.com/office/powerpoint/2010/main" val="207834195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Slide Image Placeholder 1">
            <a:extLst>
              <a:ext uri="{FF2B5EF4-FFF2-40B4-BE49-F238E27FC236}">
                <a16:creationId xmlns:a16="http://schemas.microsoft.com/office/drawing/2014/main" id="{C0F73007-1D30-4925-B2A2-7D1FC6CC9166}"/>
              </a:ext>
            </a:extLst>
          </p:cNvPr>
          <p:cNvSpPr>
            <a:spLocks noGrp="1" noRot="1" noChangeAspect="1" noChangeArrowheads="1" noTextEdit="1"/>
          </p:cNvSpPr>
          <p:nvPr>
            <p:ph type="sldImg"/>
          </p:nvPr>
        </p:nvSpPr>
        <p:spPr>
          <a:ln/>
        </p:spPr>
      </p:sp>
      <p:sp>
        <p:nvSpPr>
          <p:cNvPr id="53251" name="Notes Placeholder 2">
            <a:extLst>
              <a:ext uri="{FF2B5EF4-FFF2-40B4-BE49-F238E27FC236}">
                <a16:creationId xmlns:a16="http://schemas.microsoft.com/office/drawing/2014/main" id="{514CE153-F800-47ED-8218-4394B852AD7A}"/>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t>KC</a:t>
            </a:r>
          </a:p>
        </p:txBody>
      </p:sp>
      <p:sp>
        <p:nvSpPr>
          <p:cNvPr id="53252" name="Slide Number Placeholder 3">
            <a:extLst>
              <a:ext uri="{FF2B5EF4-FFF2-40B4-BE49-F238E27FC236}">
                <a16:creationId xmlns:a16="http://schemas.microsoft.com/office/drawing/2014/main" id="{B215371D-CED9-4AD8-B74D-1AF4AE9FF25E}"/>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3450">
              <a:defRPr sz="2400">
                <a:solidFill>
                  <a:schemeClr val="tx1"/>
                </a:solidFill>
                <a:latin typeface="Tahoma" panose="020B0604030504040204" pitchFamily="34" charset="0"/>
                <a:cs typeface="Arial" panose="020B0604020202020204" pitchFamily="34" charset="0"/>
              </a:defRPr>
            </a:lvl1pPr>
            <a:lvl2pPr marL="742950" indent="-285750" defTabSz="933450">
              <a:defRPr sz="2400">
                <a:solidFill>
                  <a:schemeClr val="tx1"/>
                </a:solidFill>
                <a:latin typeface="Tahoma" panose="020B0604030504040204" pitchFamily="34" charset="0"/>
                <a:cs typeface="Arial" panose="020B0604020202020204" pitchFamily="34" charset="0"/>
              </a:defRPr>
            </a:lvl2pPr>
            <a:lvl3pPr marL="1143000" indent="-228600" defTabSz="933450">
              <a:defRPr sz="2400">
                <a:solidFill>
                  <a:schemeClr val="tx1"/>
                </a:solidFill>
                <a:latin typeface="Tahoma" panose="020B0604030504040204" pitchFamily="34" charset="0"/>
                <a:cs typeface="Arial" panose="020B0604020202020204" pitchFamily="34" charset="0"/>
              </a:defRPr>
            </a:lvl3pPr>
            <a:lvl4pPr marL="1600200" indent="-228600" defTabSz="933450">
              <a:defRPr sz="2400">
                <a:solidFill>
                  <a:schemeClr val="tx1"/>
                </a:solidFill>
                <a:latin typeface="Tahoma" panose="020B0604030504040204" pitchFamily="34" charset="0"/>
                <a:cs typeface="Arial" panose="020B0604020202020204" pitchFamily="34" charset="0"/>
              </a:defRPr>
            </a:lvl4pPr>
            <a:lvl5pPr marL="2057400" indent="-228600" defTabSz="933450">
              <a:defRPr sz="2400">
                <a:solidFill>
                  <a:schemeClr val="tx1"/>
                </a:solidFill>
                <a:latin typeface="Tahoma" panose="020B0604030504040204" pitchFamily="34" charset="0"/>
                <a:cs typeface="Arial" panose="020B0604020202020204" pitchFamily="34" charset="0"/>
              </a:defRPr>
            </a:lvl5pPr>
            <a:lvl6pPr marL="2514600" indent="-228600" defTabSz="933450" eaLnBrk="0" fontAlgn="base" hangingPunct="0">
              <a:spcBef>
                <a:spcPct val="0"/>
              </a:spcBef>
              <a:spcAft>
                <a:spcPct val="0"/>
              </a:spcAft>
              <a:defRPr sz="2400">
                <a:solidFill>
                  <a:schemeClr val="tx1"/>
                </a:solidFill>
                <a:latin typeface="Tahoma" panose="020B0604030504040204" pitchFamily="34" charset="0"/>
                <a:cs typeface="Arial" panose="020B0604020202020204" pitchFamily="34" charset="0"/>
              </a:defRPr>
            </a:lvl6pPr>
            <a:lvl7pPr marL="2971800" indent="-228600" defTabSz="933450" eaLnBrk="0" fontAlgn="base" hangingPunct="0">
              <a:spcBef>
                <a:spcPct val="0"/>
              </a:spcBef>
              <a:spcAft>
                <a:spcPct val="0"/>
              </a:spcAft>
              <a:defRPr sz="2400">
                <a:solidFill>
                  <a:schemeClr val="tx1"/>
                </a:solidFill>
                <a:latin typeface="Tahoma" panose="020B0604030504040204" pitchFamily="34" charset="0"/>
                <a:cs typeface="Arial" panose="020B0604020202020204" pitchFamily="34" charset="0"/>
              </a:defRPr>
            </a:lvl7pPr>
            <a:lvl8pPr marL="3429000" indent="-228600" defTabSz="933450" eaLnBrk="0" fontAlgn="base" hangingPunct="0">
              <a:spcBef>
                <a:spcPct val="0"/>
              </a:spcBef>
              <a:spcAft>
                <a:spcPct val="0"/>
              </a:spcAft>
              <a:defRPr sz="2400">
                <a:solidFill>
                  <a:schemeClr val="tx1"/>
                </a:solidFill>
                <a:latin typeface="Tahoma" panose="020B0604030504040204" pitchFamily="34" charset="0"/>
                <a:cs typeface="Arial" panose="020B0604020202020204" pitchFamily="34" charset="0"/>
              </a:defRPr>
            </a:lvl8pPr>
            <a:lvl9pPr marL="3886200" indent="-228600" defTabSz="933450" eaLnBrk="0" fontAlgn="base" hangingPunct="0">
              <a:spcBef>
                <a:spcPct val="0"/>
              </a:spcBef>
              <a:spcAft>
                <a:spcPct val="0"/>
              </a:spcAft>
              <a:defRPr sz="2400">
                <a:solidFill>
                  <a:schemeClr val="tx1"/>
                </a:solidFill>
                <a:latin typeface="Tahoma" panose="020B0604030504040204" pitchFamily="34" charset="0"/>
                <a:cs typeface="Arial" panose="020B0604020202020204" pitchFamily="34" charset="0"/>
              </a:defRPr>
            </a:lvl9pPr>
          </a:lstStyle>
          <a:p>
            <a:fld id="{ECA33AB8-0C44-47C8-952F-180AC19FB968}" type="slidenum">
              <a:rPr lang="en-GB" altLang="en-US" sz="1200" smtClean="0"/>
              <a:pPr/>
              <a:t>30</a:t>
            </a:fld>
            <a:endParaRPr lang="en-GB" altLang="en-US" sz="1200"/>
          </a:p>
        </p:txBody>
      </p:sp>
    </p:spTree>
    <p:extLst>
      <p:ext uri="{BB962C8B-B14F-4D97-AF65-F5344CB8AC3E}">
        <p14:creationId xmlns:p14="http://schemas.microsoft.com/office/powerpoint/2010/main" val="357175763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Slide Image Placeholder 1">
            <a:extLst>
              <a:ext uri="{FF2B5EF4-FFF2-40B4-BE49-F238E27FC236}">
                <a16:creationId xmlns:a16="http://schemas.microsoft.com/office/drawing/2014/main" id="{C0F73007-1D30-4925-B2A2-7D1FC6CC9166}"/>
              </a:ext>
            </a:extLst>
          </p:cNvPr>
          <p:cNvSpPr>
            <a:spLocks noGrp="1" noRot="1" noChangeAspect="1" noChangeArrowheads="1" noTextEdit="1"/>
          </p:cNvSpPr>
          <p:nvPr>
            <p:ph type="sldImg"/>
          </p:nvPr>
        </p:nvSpPr>
        <p:spPr>
          <a:ln/>
        </p:spPr>
      </p:sp>
      <p:sp>
        <p:nvSpPr>
          <p:cNvPr id="53251" name="Notes Placeholder 2">
            <a:extLst>
              <a:ext uri="{FF2B5EF4-FFF2-40B4-BE49-F238E27FC236}">
                <a16:creationId xmlns:a16="http://schemas.microsoft.com/office/drawing/2014/main" id="{514CE153-F800-47ED-8218-4394B852AD7A}"/>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t>KC</a:t>
            </a:r>
          </a:p>
        </p:txBody>
      </p:sp>
      <p:sp>
        <p:nvSpPr>
          <p:cNvPr id="53252" name="Slide Number Placeholder 3">
            <a:extLst>
              <a:ext uri="{FF2B5EF4-FFF2-40B4-BE49-F238E27FC236}">
                <a16:creationId xmlns:a16="http://schemas.microsoft.com/office/drawing/2014/main" id="{B215371D-CED9-4AD8-B74D-1AF4AE9FF25E}"/>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3450">
              <a:defRPr sz="2400">
                <a:solidFill>
                  <a:schemeClr val="tx1"/>
                </a:solidFill>
                <a:latin typeface="Tahoma" panose="020B0604030504040204" pitchFamily="34" charset="0"/>
                <a:cs typeface="Arial" panose="020B0604020202020204" pitchFamily="34" charset="0"/>
              </a:defRPr>
            </a:lvl1pPr>
            <a:lvl2pPr marL="742950" indent="-285750" defTabSz="933450">
              <a:defRPr sz="2400">
                <a:solidFill>
                  <a:schemeClr val="tx1"/>
                </a:solidFill>
                <a:latin typeface="Tahoma" panose="020B0604030504040204" pitchFamily="34" charset="0"/>
                <a:cs typeface="Arial" panose="020B0604020202020204" pitchFamily="34" charset="0"/>
              </a:defRPr>
            </a:lvl2pPr>
            <a:lvl3pPr marL="1143000" indent="-228600" defTabSz="933450">
              <a:defRPr sz="2400">
                <a:solidFill>
                  <a:schemeClr val="tx1"/>
                </a:solidFill>
                <a:latin typeface="Tahoma" panose="020B0604030504040204" pitchFamily="34" charset="0"/>
                <a:cs typeface="Arial" panose="020B0604020202020204" pitchFamily="34" charset="0"/>
              </a:defRPr>
            </a:lvl3pPr>
            <a:lvl4pPr marL="1600200" indent="-228600" defTabSz="933450">
              <a:defRPr sz="2400">
                <a:solidFill>
                  <a:schemeClr val="tx1"/>
                </a:solidFill>
                <a:latin typeface="Tahoma" panose="020B0604030504040204" pitchFamily="34" charset="0"/>
                <a:cs typeface="Arial" panose="020B0604020202020204" pitchFamily="34" charset="0"/>
              </a:defRPr>
            </a:lvl4pPr>
            <a:lvl5pPr marL="2057400" indent="-228600" defTabSz="933450">
              <a:defRPr sz="2400">
                <a:solidFill>
                  <a:schemeClr val="tx1"/>
                </a:solidFill>
                <a:latin typeface="Tahoma" panose="020B0604030504040204" pitchFamily="34" charset="0"/>
                <a:cs typeface="Arial" panose="020B0604020202020204" pitchFamily="34" charset="0"/>
              </a:defRPr>
            </a:lvl5pPr>
            <a:lvl6pPr marL="2514600" indent="-228600" defTabSz="933450" eaLnBrk="0" fontAlgn="base" hangingPunct="0">
              <a:spcBef>
                <a:spcPct val="0"/>
              </a:spcBef>
              <a:spcAft>
                <a:spcPct val="0"/>
              </a:spcAft>
              <a:defRPr sz="2400">
                <a:solidFill>
                  <a:schemeClr val="tx1"/>
                </a:solidFill>
                <a:latin typeface="Tahoma" panose="020B0604030504040204" pitchFamily="34" charset="0"/>
                <a:cs typeface="Arial" panose="020B0604020202020204" pitchFamily="34" charset="0"/>
              </a:defRPr>
            </a:lvl6pPr>
            <a:lvl7pPr marL="2971800" indent="-228600" defTabSz="933450" eaLnBrk="0" fontAlgn="base" hangingPunct="0">
              <a:spcBef>
                <a:spcPct val="0"/>
              </a:spcBef>
              <a:spcAft>
                <a:spcPct val="0"/>
              </a:spcAft>
              <a:defRPr sz="2400">
                <a:solidFill>
                  <a:schemeClr val="tx1"/>
                </a:solidFill>
                <a:latin typeface="Tahoma" panose="020B0604030504040204" pitchFamily="34" charset="0"/>
                <a:cs typeface="Arial" panose="020B0604020202020204" pitchFamily="34" charset="0"/>
              </a:defRPr>
            </a:lvl7pPr>
            <a:lvl8pPr marL="3429000" indent="-228600" defTabSz="933450" eaLnBrk="0" fontAlgn="base" hangingPunct="0">
              <a:spcBef>
                <a:spcPct val="0"/>
              </a:spcBef>
              <a:spcAft>
                <a:spcPct val="0"/>
              </a:spcAft>
              <a:defRPr sz="2400">
                <a:solidFill>
                  <a:schemeClr val="tx1"/>
                </a:solidFill>
                <a:latin typeface="Tahoma" panose="020B0604030504040204" pitchFamily="34" charset="0"/>
                <a:cs typeface="Arial" panose="020B0604020202020204" pitchFamily="34" charset="0"/>
              </a:defRPr>
            </a:lvl8pPr>
            <a:lvl9pPr marL="3886200" indent="-228600" defTabSz="933450" eaLnBrk="0" fontAlgn="base" hangingPunct="0">
              <a:spcBef>
                <a:spcPct val="0"/>
              </a:spcBef>
              <a:spcAft>
                <a:spcPct val="0"/>
              </a:spcAft>
              <a:defRPr sz="2400">
                <a:solidFill>
                  <a:schemeClr val="tx1"/>
                </a:solidFill>
                <a:latin typeface="Tahoma" panose="020B0604030504040204" pitchFamily="34" charset="0"/>
                <a:cs typeface="Arial" panose="020B0604020202020204" pitchFamily="34" charset="0"/>
              </a:defRPr>
            </a:lvl9pPr>
          </a:lstStyle>
          <a:p>
            <a:fld id="{ECA33AB8-0C44-47C8-952F-180AC19FB968}" type="slidenum">
              <a:rPr lang="en-GB" altLang="en-US" sz="1200" smtClean="0"/>
              <a:pPr/>
              <a:t>11</a:t>
            </a:fld>
            <a:endParaRPr lang="en-GB" altLang="en-US" sz="1200"/>
          </a:p>
        </p:txBody>
      </p:sp>
    </p:spTree>
    <p:extLst>
      <p:ext uri="{BB962C8B-B14F-4D97-AF65-F5344CB8AC3E}">
        <p14:creationId xmlns:p14="http://schemas.microsoft.com/office/powerpoint/2010/main" val="118341486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Slide Image Placeholder 1">
            <a:extLst>
              <a:ext uri="{FF2B5EF4-FFF2-40B4-BE49-F238E27FC236}">
                <a16:creationId xmlns:a16="http://schemas.microsoft.com/office/drawing/2014/main" id="{C0F73007-1D30-4925-B2A2-7D1FC6CC9166}"/>
              </a:ext>
            </a:extLst>
          </p:cNvPr>
          <p:cNvSpPr>
            <a:spLocks noGrp="1" noRot="1" noChangeAspect="1" noChangeArrowheads="1" noTextEdit="1"/>
          </p:cNvSpPr>
          <p:nvPr>
            <p:ph type="sldImg"/>
          </p:nvPr>
        </p:nvSpPr>
        <p:spPr>
          <a:ln/>
        </p:spPr>
      </p:sp>
      <p:sp>
        <p:nvSpPr>
          <p:cNvPr id="53251" name="Notes Placeholder 2">
            <a:extLst>
              <a:ext uri="{FF2B5EF4-FFF2-40B4-BE49-F238E27FC236}">
                <a16:creationId xmlns:a16="http://schemas.microsoft.com/office/drawing/2014/main" id="{514CE153-F800-47ED-8218-4394B852AD7A}"/>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t>KC</a:t>
            </a:r>
          </a:p>
        </p:txBody>
      </p:sp>
      <p:sp>
        <p:nvSpPr>
          <p:cNvPr id="53252" name="Slide Number Placeholder 3">
            <a:extLst>
              <a:ext uri="{FF2B5EF4-FFF2-40B4-BE49-F238E27FC236}">
                <a16:creationId xmlns:a16="http://schemas.microsoft.com/office/drawing/2014/main" id="{B215371D-CED9-4AD8-B74D-1AF4AE9FF25E}"/>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3450">
              <a:defRPr sz="2400">
                <a:solidFill>
                  <a:schemeClr val="tx1"/>
                </a:solidFill>
                <a:latin typeface="Tahoma" panose="020B0604030504040204" pitchFamily="34" charset="0"/>
                <a:cs typeface="Arial" panose="020B0604020202020204" pitchFamily="34" charset="0"/>
              </a:defRPr>
            </a:lvl1pPr>
            <a:lvl2pPr marL="742950" indent="-285750" defTabSz="933450">
              <a:defRPr sz="2400">
                <a:solidFill>
                  <a:schemeClr val="tx1"/>
                </a:solidFill>
                <a:latin typeface="Tahoma" panose="020B0604030504040204" pitchFamily="34" charset="0"/>
                <a:cs typeface="Arial" panose="020B0604020202020204" pitchFamily="34" charset="0"/>
              </a:defRPr>
            </a:lvl2pPr>
            <a:lvl3pPr marL="1143000" indent="-228600" defTabSz="933450">
              <a:defRPr sz="2400">
                <a:solidFill>
                  <a:schemeClr val="tx1"/>
                </a:solidFill>
                <a:latin typeface="Tahoma" panose="020B0604030504040204" pitchFamily="34" charset="0"/>
                <a:cs typeface="Arial" panose="020B0604020202020204" pitchFamily="34" charset="0"/>
              </a:defRPr>
            </a:lvl3pPr>
            <a:lvl4pPr marL="1600200" indent="-228600" defTabSz="933450">
              <a:defRPr sz="2400">
                <a:solidFill>
                  <a:schemeClr val="tx1"/>
                </a:solidFill>
                <a:latin typeface="Tahoma" panose="020B0604030504040204" pitchFamily="34" charset="0"/>
                <a:cs typeface="Arial" panose="020B0604020202020204" pitchFamily="34" charset="0"/>
              </a:defRPr>
            </a:lvl4pPr>
            <a:lvl5pPr marL="2057400" indent="-228600" defTabSz="933450">
              <a:defRPr sz="2400">
                <a:solidFill>
                  <a:schemeClr val="tx1"/>
                </a:solidFill>
                <a:latin typeface="Tahoma" panose="020B0604030504040204" pitchFamily="34" charset="0"/>
                <a:cs typeface="Arial" panose="020B0604020202020204" pitchFamily="34" charset="0"/>
              </a:defRPr>
            </a:lvl5pPr>
            <a:lvl6pPr marL="2514600" indent="-228600" defTabSz="933450" eaLnBrk="0" fontAlgn="base" hangingPunct="0">
              <a:spcBef>
                <a:spcPct val="0"/>
              </a:spcBef>
              <a:spcAft>
                <a:spcPct val="0"/>
              </a:spcAft>
              <a:defRPr sz="2400">
                <a:solidFill>
                  <a:schemeClr val="tx1"/>
                </a:solidFill>
                <a:latin typeface="Tahoma" panose="020B0604030504040204" pitchFamily="34" charset="0"/>
                <a:cs typeface="Arial" panose="020B0604020202020204" pitchFamily="34" charset="0"/>
              </a:defRPr>
            </a:lvl6pPr>
            <a:lvl7pPr marL="2971800" indent="-228600" defTabSz="933450" eaLnBrk="0" fontAlgn="base" hangingPunct="0">
              <a:spcBef>
                <a:spcPct val="0"/>
              </a:spcBef>
              <a:spcAft>
                <a:spcPct val="0"/>
              </a:spcAft>
              <a:defRPr sz="2400">
                <a:solidFill>
                  <a:schemeClr val="tx1"/>
                </a:solidFill>
                <a:latin typeface="Tahoma" panose="020B0604030504040204" pitchFamily="34" charset="0"/>
                <a:cs typeface="Arial" panose="020B0604020202020204" pitchFamily="34" charset="0"/>
              </a:defRPr>
            </a:lvl7pPr>
            <a:lvl8pPr marL="3429000" indent="-228600" defTabSz="933450" eaLnBrk="0" fontAlgn="base" hangingPunct="0">
              <a:spcBef>
                <a:spcPct val="0"/>
              </a:spcBef>
              <a:spcAft>
                <a:spcPct val="0"/>
              </a:spcAft>
              <a:defRPr sz="2400">
                <a:solidFill>
                  <a:schemeClr val="tx1"/>
                </a:solidFill>
                <a:latin typeface="Tahoma" panose="020B0604030504040204" pitchFamily="34" charset="0"/>
                <a:cs typeface="Arial" panose="020B0604020202020204" pitchFamily="34" charset="0"/>
              </a:defRPr>
            </a:lvl8pPr>
            <a:lvl9pPr marL="3886200" indent="-228600" defTabSz="933450" eaLnBrk="0" fontAlgn="base" hangingPunct="0">
              <a:spcBef>
                <a:spcPct val="0"/>
              </a:spcBef>
              <a:spcAft>
                <a:spcPct val="0"/>
              </a:spcAft>
              <a:defRPr sz="2400">
                <a:solidFill>
                  <a:schemeClr val="tx1"/>
                </a:solidFill>
                <a:latin typeface="Tahoma" panose="020B0604030504040204" pitchFamily="34" charset="0"/>
                <a:cs typeface="Arial" panose="020B0604020202020204" pitchFamily="34" charset="0"/>
              </a:defRPr>
            </a:lvl9pPr>
          </a:lstStyle>
          <a:p>
            <a:fld id="{ECA33AB8-0C44-47C8-952F-180AC19FB968}" type="slidenum">
              <a:rPr lang="en-GB" altLang="en-US" sz="1200" smtClean="0"/>
              <a:pPr/>
              <a:t>31</a:t>
            </a:fld>
            <a:endParaRPr lang="en-GB" altLang="en-US" sz="1200"/>
          </a:p>
        </p:txBody>
      </p:sp>
    </p:spTree>
    <p:extLst>
      <p:ext uri="{BB962C8B-B14F-4D97-AF65-F5344CB8AC3E}">
        <p14:creationId xmlns:p14="http://schemas.microsoft.com/office/powerpoint/2010/main" val="62743915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7">
            <a:extLst>
              <a:ext uri="{FF2B5EF4-FFF2-40B4-BE49-F238E27FC236}">
                <a16:creationId xmlns:a16="http://schemas.microsoft.com/office/drawing/2014/main" id="{4AD1405D-01BD-4E25-AAC1-1D669899A701}"/>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a:defRPr sz="2400">
                <a:solidFill>
                  <a:schemeClr val="tx1"/>
                </a:solidFill>
                <a:latin typeface="Tahoma" panose="020B0604030504040204" pitchFamily="34" charset="0"/>
                <a:cs typeface="Arial" panose="020B0604020202020204" pitchFamily="34" charset="0"/>
              </a:defRPr>
            </a:lvl1pPr>
            <a:lvl2pPr marL="742950" indent="-285750" defTabSz="931863">
              <a:defRPr sz="2400">
                <a:solidFill>
                  <a:schemeClr val="tx1"/>
                </a:solidFill>
                <a:latin typeface="Tahoma" panose="020B0604030504040204" pitchFamily="34" charset="0"/>
                <a:cs typeface="Arial" panose="020B0604020202020204" pitchFamily="34" charset="0"/>
              </a:defRPr>
            </a:lvl2pPr>
            <a:lvl3pPr marL="1143000" indent="-228600" defTabSz="931863">
              <a:defRPr sz="2400">
                <a:solidFill>
                  <a:schemeClr val="tx1"/>
                </a:solidFill>
                <a:latin typeface="Tahoma" panose="020B0604030504040204" pitchFamily="34" charset="0"/>
                <a:cs typeface="Arial" panose="020B0604020202020204" pitchFamily="34" charset="0"/>
              </a:defRPr>
            </a:lvl3pPr>
            <a:lvl4pPr marL="1600200" indent="-228600" defTabSz="931863">
              <a:defRPr sz="2400">
                <a:solidFill>
                  <a:schemeClr val="tx1"/>
                </a:solidFill>
                <a:latin typeface="Tahoma" panose="020B0604030504040204" pitchFamily="34" charset="0"/>
                <a:cs typeface="Arial" panose="020B0604020202020204" pitchFamily="34" charset="0"/>
              </a:defRPr>
            </a:lvl4pPr>
            <a:lvl5pPr marL="2057400" indent="-228600" defTabSz="931863">
              <a:defRPr sz="2400">
                <a:solidFill>
                  <a:schemeClr val="tx1"/>
                </a:solidFill>
                <a:latin typeface="Tahoma" panose="020B0604030504040204" pitchFamily="34" charset="0"/>
                <a:cs typeface="Arial" panose="020B0604020202020204" pitchFamily="34" charset="0"/>
              </a:defRPr>
            </a:lvl5pPr>
            <a:lvl6pPr marL="2514600" indent="-228600" defTabSz="931863" eaLnBrk="0" fontAlgn="base" hangingPunct="0">
              <a:spcBef>
                <a:spcPct val="0"/>
              </a:spcBef>
              <a:spcAft>
                <a:spcPct val="0"/>
              </a:spcAft>
              <a:defRPr sz="2400">
                <a:solidFill>
                  <a:schemeClr val="tx1"/>
                </a:solidFill>
                <a:latin typeface="Tahoma" panose="020B0604030504040204" pitchFamily="34" charset="0"/>
                <a:cs typeface="Arial" panose="020B0604020202020204" pitchFamily="34" charset="0"/>
              </a:defRPr>
            </a:lvl6pPr>
            <a:lvl7pPr marL="2971800" indent="-228600" defTabSz="931863" eaLnBrk="0" fontAlgn="base" hangingPunct="0">
              <a:spcBef>
                <a:spcPct val="0"/>
              </a:spcBef>
              <a:spcAft>
                <a:spcPct val="0"/>
              </a:spcAft>
              <a:defRPr sz="2400">
                <a:solidFill>
                  <a:schemeClr val="tx1"/>
                </a:solidFill>
                <a:latin typeface="Tahoma" panose="020B0604030504040204" pitchFamily="34" charset="0"/>
                <a:cs typeface="Arial" panose="020B0604020202020204" pitchFamily="34" charset="0"/>
              </a:defRPr>
            </a:lvl7pPr>
            <a:lvl8pPr marL="3429000" indent="-228600" defTabSz="931863" eaLnBrk="0" fontAlgn="base" hangingPunct="0">
              <a:spcBef>
                <a:spcPct val="0"/>
              </a:spcBef>
              <a:spcAft>
                <a:spcPct val="0"/>
              </a:spcAft>
              <a:defRPr sz="2400">
                <a:solidFill>
                  <a:schemeClr val="tx1"/>
                </a:solidFill>
                <a:latin typeface="Tahoma" panose="020B0604030504040204" pitchFamily="34" charset="0"/>
                <a:cs typeface="Arial" panose="020B0604020202020204" pitchFamily="34" charset="0"/>
              </a:defRPr>
            </a:lvl8pPr>
            <a:lvl9pPr marL="3886200" indent="-228600" defTabSz="931863" eaLnBrk="0" fontAlgn="base" hangingPunct="0">
              <a:spcBef>
                <a:spcPct val="0"/>
              </a:spcBef>
              <a:spcAft>
                <a:spcPct val="0"/>
              </a:spcAft>
              <a:defRPr sz="2400">
                <a:solidFill>
                  <a:schemeClr val="tx1"/>
                </a:solidFill>
                <a:latin typeface="Tahoma" panose="020B0604030504040204" pitchFamily="34" charset="0"/>
                <a:cs typeface="Arial" panose="020B0604020202020204" pitchFamily="34" charset="0"/>
              </a:defRPr>
            </a:lvl9pPr>
          </a:lstStyle>
          <a:p>
            <a:fld id="{603E01A4-0A89-42D8-B7A0-1268756800C8}" type="slidenum">
              <a:rPr lang="en-GB" altLang="en-US" sz="1200" smtClean="0"/>
              <a:pPr/>
              <a:t>32</a:t>
            </a:fld>
            <a:endParaRPr lang="en-GB" altLang="en-US" sz="1200"/>
          </a:p>
        </p:txBody>
      </p:sp>
      <p:sp>
        <p:nvSpPr>
          <p:cNvPr id="61443" name="Rectangle 2">
            <a:extLst>
              <a:ext uri="{FF2B5EF4-FFF2-40B4-BE49-F238E27FC236}">
                <a16:creationId xmlns:a16="http://schemas.microsoft.com/office/drawing/2014/main" id="{A0145798-0B47-43DB-9ACC-24C73359FB2C}"/>
              </a:ext>
            </a:extLst>
          </p:cNvPr>
          <p:cNvSpPr>
            <a:spLocks noGrp="1" noRot="1" noChangeAspect="1" noChangeArrowheads="1" noTextEdit="1"/>
          </p:cNvSpPr>
          <p:nvPr>
            <p:ph type="sldImg"/>
          </p:nvPr>
        </p:nvSpPr>
        <p:spPr>
          <a:ln/>
        </p:spPr>
      </p:sp>
      <p:sp>
        <p:nvSpPr>
          <p:cNvPr id="61444" name="Rectangle 3">
            <a:extLst>
              <a:ext uri="{FF2B5EF4-FFF2-40B4-BE49-F238E27FC236}">
                <a16:creationId xmlns:a16="http://schemas.microsoft.com/office/drawing/2014/main" id="{F8EE2CB6-54C1-41BD-A466-441FAEF85527}"/>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t>KC</a:t>
            </a: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7">
            <a:extLst>
              <a:ext uri="{FF2B5EF4-FFF2-40B4-BE49-F238E27FC236}">
                <a16:creationId xmlns:a16="http://schemas.microsoft.com/office/drawing/2014/main" id="{4AD1405D-01BD-4E25-AAC1-1D669899A701}"/>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a:defRPr sz="2400">
                <a:solidFill>
                  <a:schemeClr val="tx1"/>
                </a:solidFill>
                <a:latin typeface="Tahoma" panose="020B0604030504040204" pitchFamily="34" charset="0"/>
                <a:cs typeface="Arial" panose="020B0604020202020204" pitchFamily="34" charset="0"/>
              </a:defRPr>
            </a:lvl1pPr>
            <a:lvl2pPr marL="742950" indent="-285750" defTabSz="931863">
              <a:defRPr sz="2400">
                <a:solidFill>
                  <a:schemeClr val="tx1"/>
                </a:solidFill>
                <a:latin typeface="Tahoma" panose="020B0604030504040204" pitchFamily="34" charset="0"/>
                <a:cs typeface="Arial" panose="020B0604020202020204" pitchFamily="34" charset="0"/>
              </a:defRPr>
            </a:lvl2pPr>
            <a:lvl3pPr marL="1143000" indent="-228600" defTabSz="931863">
              <a:defRPr sz="2400">
                <a:solidFill>
                  <a:schemeClr val="tx1"/>
                </a:solidFill>
                <a:latin typeface="Tahoma" panose="020B0604030504040204" pitchFamily="34" charset="0"/>
                <a:cs typeface="Arial" panose="020B0604020202020204" pitchFamily="34" charset="0"/>
              </a:defRPr>
            </a:lvl3pPr>
            <a:lvl4pPr marL="1600200" indent="-228600" defTabSz="931863">
              <a:defRPr sz="2400">
                <a:solidFill>
                  <a:schemeClr val="tx1"/>
                </a:solidFill>
                <a:latin typeface="Tahoma" panose="020B0604030504040204" pitchFamily="34" charset="0"/>
                <a:cs typeface="Arial" panose="020B0604020202020204" pitchFamily="34" charset="0"/>
              </a:defRPr>
            </a:lvl4pPr>
            <a:lvl5pPr marL="2057400" indent="-228600" defTabSz="931863">
              <a:defRPr sz="2400">
                <a:solidFill>
                  <a:schemeClr val="tx1"/>
                </a:solidFill>
                <a:latin typeface="Tahoma" panose="020B0604030504040204" pitchFamily="34" charset="0"/>
                <a:cs typeface="Arial" panose="020B0604020202020204" pitchFamily="34" charset="0"/>
              </a:defRPr>
            </a:lvl5pPr>
            <a:lvl6pPr marL="2514600" indent="-228600" defTabSz="931863" eaLnBrk="0" fontAlgn="base" hangingPunct="0">
              <a:spcBef>
                <a:spcPct val="0"/>
              </a:spcBef>
              <a:spcAft>
                <a:spcPct val="0"/>
              </a:spcAft>
              <a:defRPr sz="2400">
                <a:solidFill>
                  <a:schemeClr val="tx1"/>
                </a:solidFill>
                <a:latin typeface="Tahoma" panose="020B0604030504040204" pitchFamily="34" charset="0"/>
                <a:cs typeface="Arial" panose="020B0604020202020204" pitchFamily="34" charset="0"/>
              </a:defRPr>
            </a:lvl6pPr>
            <a:lvl7pPr marL="2971800" indent="-228600" defTabSz="931863" eaLnBrk="0" fontAlgn="base" hangingPunct="0">
              <a:spcBef>
                <a:spcPct val="0"/>
              </a:spcBef>
              <a:spcAft>
                <a:spcPct val="0"/>
              </a:spcAft>
              <a:defRPr sz="2400">
                <a:solidFill>
                  <a:schemeClr val="tx1"/>
                </a:solidFill>
                <a:latin typeface="Tahoma" panose="020B0604030504040204" pitchFamily="34" charset="0"/>
                <a:cs typeface="Arial" panose="020B0604020202020204" pitchFamily="34" charset="0"/>
              </a:defRPr>
            </a:lvl7pPr>
            <a:lvl8pPr marL="3429000" indent="-228600" defTabSz="931863" eaLnBrk="0" fontAlgn="base" hangingPunct="0">
              <a:spcBef>
                <a:spcPct val="0"/>
              </a:spcBef>
              <a:spcAft>
                <a:spcPct val="0"/>
              </a:spcAft>
              <a:defRPr sz="2400">
                <a:solidFill>
                  <a:schemeClr val="tx1"/>
                </a:solidFill>
                <a:latin typeface="Tahoma" panose="020B0604030504040204" pitchFamily="34" charset="0"/>
                <a:cs typeface="Arial" panose="020B0604020202020204" pitchFamily="34" charset="0"/>
              </a:defRPr>
            </a:lvl8pPr>
            <a:lvl9pPr marL="3886200" indent="-228600" defTabSz="931863" eaLnBrk="0" fontAlgn="base" hangingPunct="0">
              <a:spcBef>
                <a:spcPct val="0"/>
              </a:spcBef>
              <a:spcAft>
                <a:spcPct val="0"/>
              </a:spcAft>
              <a:defRPr sz="2400">
                <a:solidFill>
                  <a:schemeClr val="tx1"/>
                </a:solidFill>
                <a:latin typeface="Tahoma" panose="020B0604030504040204" pitchFamily="34" charset="0"/>
                <a:cs typeface="Arial" panose="020B0604020202020204" pitchFamily="34" charset="0"/>
              </a:defRPr>
            </a:lvl9pPr>
          </a:lstStyle>
          <a:p>
            <a:fld id="{603E01A4-0A89-42D8-B7A0-1268756800C8}" type="slidenum">
              <a:rPr lang="en-GB" altLang="en-US" sz="1200" smtClean="0"/>
              <a:pPr/>
              <a:t>33</a:t>
            </a:fld>
            <a:endParaRPr lang="en-GB" altLang="en-US" sz="1200"/>
          </a:p>
        </p:txBody>
      </p:sp>
      <p:sp>
        <p:nvSpPr>
          <p:cNvPr id="61443" name="Rectangle 2">
            <a:extLst>
              <a:ext uri="{FF2B5EF4-FFF2-40B4-BE49-F238E27FC236}">
                <a16:creationId xmlns:a16="http://schemas.microsoft.com/office/drawing/2014/main" id="{A0145798-0B47-43DB-9ACC-24C73359FB2C}"/>
              </a:ext>
            </a:extLst>
          </p:cNvPr>
          <p:cNvSpPr>
            <a:spLocks noGrp="1" noRot="1" noChangeAspect="1" noChangeArrowheads="1" noTextEdit="1"/>
          </p:cNvSpPr>
          <p:nvPr>
            <p:ph type="sldImg"/>
          </p:nvPr>
        </p:nvSpPr>
        <p:spPr>
          <a:ln/>
        </p:spPr>
      </p:sp>
      <p:sp>
        <p:nvSpPr>
          <p:cNvPr id="61444" name="Rectangle 3">
            <a:extLst>
              <a:ext uri="{FF2B5EF4-FFF2-40B4-BE49-F238E27FC236}">
                <a16:creationId xmlns:a16="http://schemas.microsoft.com/office/drawing/2014/main" id="{F8EE2CB6-54C1-41BD-A466-441FAEF85527}"/>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t>KC</a:t>
            </a:r>
          </a:p>
        </p:txBody>
      </p:sp>
    </p:spTree>
    <p:extLst>
      <p:ext uri="{BB962C8B-B14F-4D97-AF65-F5344CB8AC3E}">
        <p14:creationId xmlns:p14="http://schemas.microsoft.com/office/powerpoint/2010/main" val="398218321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Slide Image Placeholder 1">
            <a:extLst>
              <a:ext uri="{FF2B5EF4-FFF2-40B4-BE49-F238E27FC236}">
                <a16:creationId xmlns:a16="http://schemas.microsoft.com/office/drawing/2014/main" id="{C0F73007-1D30-4925-B2A2-7D1FC6CC9166}"/>
              </a:ext>
            </a:extLst>
          </p:cNvPr>
          <p:cNvSpPr>
            <a:spLocks noGrp="1" noRot="1" noChangeAspect="1" noChangeArrowheads="1" noTextEdit="1"/>
          </p:cNvSpPr>
          <p:nvPr>
            <p:ph type="sldImg"/>
          </p:nvPr>
        </p:nvSpPr>
        <p:spPr>
          <a:ln/>
        </p:spPr>
      </p:sp>
      <p:sp>
        <p:nvSpPr>
          <p:cNvPr id="53251" name="Notes Placeholder 2">
            <a:extLst>
              <a:ext uri="{FF2B5EF4-FFF2-40B4-BE49-F238E27FC236}">
                <a16:creationId xmlns:a16="http://schemas.microsoft.com/office/drawing/2014/main" id="{514CE153-F800-47ED-8218-4394B852AD7A}"/>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t>KC</a:t>
            </a:r>
          </a:p>
        </p:txBody>
      </p:sp>
      <p:sp>
        <p:nvSpPr>
          <p:cNvPr id="53252" name="Slide Number Placeholder 3">
            <a:extLst>
              <a:ext uri="{FF2B5EF4-FFF2-40B4-BE49-F238E27FC236}">
                <a16:creationId xmlns:a16="http://schemas.microsoft.com/office/drawing/2014/main" id="{B215371D-CED9-4AD8-B74D-1AF4AE9FF25E}"/>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3450">
              <a:defRPr sz="2400">
                <a:solidFill>
                  <a:schemeClr val="tx1"/>
                </a:solidFill>
                <a:latin typeface="Tahoma" panose="020B0604030504040204" pitchFamily="34" charset="0"/>
                <a:cs typeface="Arial" panose="020B0604020202020204" pitchFamily="34" charset="0"/>
              </a:defRPr>
            </a:lvl1pPr>
            <a:lvl2pPr marL="742950" indent="-285750" defTabSz="933450">
              <a:defRPr sz="2400">
                <a:solidFill>
                  <a:schemeClr val="tx1"/>
                </a:solidFill>
                <a:latin typeface="Tahoma" panose="020B0604030504040204" pitchFamily="34" charset="0"/>
                <a:cs typeface="Arial" panose="020B0604020202020204" pitchFamily="34" charset="0"/>
              </a:defRPr>
            </a:lvl2pPr>
            <a:lvl3pPr marL="1143000" indent="-228600" defTabSz="933450">
              <a:defRPr sz="2400">
                <a:solidFill>
                  <a:schemeClr val="tx1"/>
                </a:solidFill>
                <a:latin typeface="Tahoma" panose="020B0604030504040204" pitchFamily="34" charset="0"/>
                <a:cs typeface="Arial" panose="020B0604020202020204" pitchFamily="34" charset="0"/>
              </a:defRPr>
            </a:lvl3pPr>
            <a:lvl4pPr marL="1600200" indent="-228600" defTabSz="933450">
              <a:defRPr sz="2400">
                <a:solidFill>
                  <a:schemeClr val="tx1"/>
                </a:solidFill>
                <a:latin typeface="Tahoma" panose="020B0604030504040204" pitchFamily="34" charset="0"/>
                <a:cs typeface="Arial" panose="020B0604020202020204" pitchFamily="34" charset="0"/>
              </a:defRPr>
            </a:lvl4pPr>
            <a:lvl5pPr marL="2057400" indent="-228600" defTabSz="933450">
              <a:defRPr sz="2400">
                <a:solidFill>
                  <a:schemeClr val="tx1"/>
                </a:solidFill>
                <a:latin typeface="Tahoma" panose="020B0604030504040204" pitchFamily="34" charset="0"/>
                <a:cs typeface="Arial" panose="020B0604020202020204" pitchFamily="34" charset="0"/>
              </a:defRPr>
            </a:lvl5pPr>
            <a:lvl6pPr marL="2514600" indent="-228600" defTabSz="933450" eaLnBrk="0" fontAlgn="base" hangingPunct="0">
              <a:spcBef>
                <a:spcPct val="0"/>
              </a:spcBef>
              <a:spcAft>
                <a:spcPct val="0"/>
              </a:spcAft>
              <a:defRPr sz="2400">
                <a:solidFill>
                  <a:schemeClr val="tx1"/>
                </a:solidFill>
                <a:latin typeface="Tahoma" panose="020B0604030504040204" pitchFamily="34" charset="0"/>
                <a:cs typeface="Arial" panose="020B0604020202020204" pitchFamily="34" charset="0"/>
              </a:defRPr>
            </a:lvl6pPr>
            <a:lvl7pPr marL="2971800" indent="-228600" defTabSz="933450" eaLnBrk="0" fontAlgn="base" hangingPunct="0">
              <a:spcBef>
                <a:spcPct val="0"/>
              </a:spcBef>
              <a:spcAft>
                <a:spcPct val="0"/>
              </a:spcAft>
              <a:defRPr sz="2400">
                <a:solidFill>
                  <a:schemeClr val="tx1"/>
                </a:solidFill>
                <a:latin typeface="Tahoma" panose="020B0604030504040204" pitchFamily="34" charset="0"/>
                <a:cs typeface="Arial" panose="020B0604020202020204" pitchFamily="34" charset="0"/>
              </a:defRPr>
            </a:lvl7pPr>
            <a:lvl8pPr marL="3429000" indent="-228600" defTabSz="933450" eaLnBrk="0" fontAlgn="base" hangingPunct="0">
              <a:spcBef>
                <a:spcPct val="0"/>
              </a:spcBef>
              <a:spcAft>
                <a:spcPct val="0"/>
              </a:spcAft>
              <a:defRPr sz="2400">
                <a:solidFill>
                  <a:schemeClr val="tx1"/>
                </a:solidFill>
                <a:latin typeface="Tahoma" panose="020B0604030504040204" pitchFamily="34" charset="0"/>
                <a:cs typeface="Arial" panose="020B0604020202020204" pitchFamily="34" charset="0"/>
              </a:defRPr>
            </a:lvl8pPr>
            <a:lvl9pPr marL="3886200" indent="-228600" defTabSz="933450" eaLnBrk="0" fontAlgn="base" hangingPunct="0">
              <a:spcBef>
                <a:spcPct val="0"/>
              </a:spcBef>
              <a:spcAft>
                <a:spcPct val="0"/>
              </a:spcAft>
              <a:defRPr sz="2400">
                <a:solidFill>
                  <a:schemeClr val="tx1"/>
                </a:solidFill>
                <a:latin typeface="Tahoma" panose="020B0604030504040204" pitchFamily="34" charset="0"/>
                <a:cs typeface="Arial" panose="020B0604020202020204" pitchFamily="34" charset="0"/>
              </a:defRPr>
            </a:lvl9pPr>
          </a:lstStyle>
          <a:p>
            <a:fld id="{ECA33AB8-0C44-47C8-952F-180AC19FB968}" type="slidenum">
              <a:rPr lang="en-GB" altLang="en-US" sz="1200" smtClean="0"/>
              <a:pPr/>
              <a:t>12</a:t>
            </a:fld>
            <a:endParaRPr lang="en-GB" altLang="en-US" sz="1200"/>
          </a:p>
        </p:txBody>
      </p:sp>
    </p:spTree>
    <p:extLst>
      <p:ext uri="{BB962C8B-B14F-4D97-AF65-F5344CB8AC3E}">
        <p14:creationId xmlns:p14="http://schemas.microsoft.com/office/powerpoint/2010/main" val="424753982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Slide Image Placeholder 1">
            <a:extLst>
              <a:ext uri="{FF2B5EF4-FFF2-40B4-BE49-F238E27FC236}">
                <a16:creationId xmlns:a16="http://schemas.microsoft.com/office/drawing/2014/main" id="{C0F73007-1D30-4925-B2A2-7D1FC6CC9166}"/>
              </a:ext>
            </a:extLst>
          </p:cNvPr>
          <p:cNvSpPr>
            <a:spLocks noGrp="1" noRot="1" noChangeAspect="1" noChangeArrowheads="1" noTextEdit="1"/>
          </p:cNvSpPr>
          <p:nvPr>
            <p:ph type="sldImg"/>
          </p:nvPr>
        </p:nvSpPr>
        <p:spPr>
          <a:ln/>
        </p:spPr>
      </p:sp>
      <p:sp>
        <p:nvSpPr>
          <p:cNvPr id="53251" name="Notes Placeholder 2">
            <a:extLst>
              <a:ext uri="{FF2B5EF4-FFF2-40B4-BE49-F238E27FC236}">
                <a16:creationId xmlns:a16="http://schemas.microsoft.com/office/drawing/2014/main" id="{514CE153-F800-47ED-8218-4394B852AD7A}"/>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t>KC</a:t>
            </a:r>
          </a:p>
        </p:txBody>
      </p:sp>
      <p:sp>
        <p:nvSpPr>
          <p:cNvPr id="53252" name="Slide Number Placeholder 3">
            <a:extLst>
              <a:ext uri="{FF2B5EF4-FFF2-40B4-BE49-F238E27FC236}">
                <a16:creationId xmlns:a16="http://schemas.microsoft.com/office/drawing/2014/main" id="{B215371D-CED9-4AD8-B74D-1AF4AE9FF25E}"/>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3450">
              <a:defRPr sz="2400">
                <a:solidFill>
                  <a:schemeClr val="tx1"/>
                </a:solidFill>
                <a:latin typeface="Tahoma" panose="020B0604030504040204" pitchFamily="34" charset="0"/>
                <a:cs typeface="Arial" panose="020B0604020202020204" pitchFamily="34" charset="0"/>
              </a:defRPr>
            </a:lvl1pPr>
            <a:lvl2pPr marL="742950" indent="-285750" defTabSz="933450">
              <a:defRPr sz="2400">
                <a:solidFill>
                  <a:schemeClr val="tx1"/>
                </a:solidFill>
                <a:latin typeface="Tahoma" panose="020B0604030504040204" pitchFamily="34" charset="0"/>
                <a:cs typeface="Arial" panose="020B0604020202020204" pitchFamily="34" charset="0"/>
              </a:defRPr>
            </a:lvl2pPr>
            <a:lvl3pPr marL="1143000" indent="-228600" defTabSz="933450">
              <a:defRPr sz="2400">
                <a:solidFill>
                  <a:schemeClr val="tx1"/>
                </a:solidFill>
                <a:latin typeface="Tahoma" panose="020B0604030504040204" pitchFamily="34" charset="0"/>
                <a:cs typeface="Arial" panose="020B0604020202020204" pitchFamily="34" charset="0"/>
              </a:defRPr>
            </a:lvl3pPr>
            <a:lvl4pPr marL="1600200" indent="-228600" defTabSz="933450">
              <a:defRPr sz="2400">
                <a:solidFill>
                  <a:schemeClr val="tx1"/>
                </a:solidFill>
                <a:latin typeface="Tahoma" panose="020B0604030504040204" pitchFamily="34" charset="0"/>
                <a:cs typeface="Arial" panose="020B0604020202020204" pitchFamily="34" charset="0"/>
              </a:defRPr>
            </a:lvl4pPr>
            <a:lvl5pPr marL="2057400" indent="-228600" defTabSz="933450">
              <a:defRPr sz="2400">
                <a:solidFill>
                  <a:schemeClr val="tx1"/>
                </a:solidFill>
                <a:latin typeface="Tahoma" panose="020B0604030504040204" pitchFamily="34" charset="0"/>
                <a:cs typeface="Arial" panose="020B0604020202020204" pitchFamily="34" charset="0"/>
              </a:defRPr>
            </a:lvl5pPr>
            <a:lvl6pPr marL="2514600" indent="-228600" defTabSz="933450" eaLnBrk="0" fontAlgn="base" hangingPunct="0">
              <a:spcBef>
                <a:spcPct val="0"/>
              </a:spcBef>
              <a:spcAft>
                <a:spcPct val="0"/>
              </a:spcAft>
              <a:defRPr sz="2400">
                <a:solidFill>
                  <a:schemeClr val="tx1"/>
                </a:solidFill>
                <a:latin typeface="Tahoma" panose="020B0604030504040204" pitchFamily="34" charset="0"/>
                <a:cs typeface="Arial" panose="020B0604020202020204" pitchFamily="34" charset="0"/>
              </a:defRPr>
            </a:lvl6pPr>
            <a:lvl7pPr marL="2971800" indent="-228600" defTabSz="933450" eaLnBrk="0" fontAlgn="base" hangingPunct="0">
              <a:spcBef>
                <a:spcPct val="0"/>
              </a:spcBef>
              <a:spcAft>
                <a:spcPct val="0"/>
              </a:spcAft>
              <a:defRPr sz="2400">
                <a:solidFill>
                  <a:schemeClr val="tx1"/>
                </a:solidFill>
                <a:latin typeface="Tahoma" panose="020B0604030504040204" pitchFamily="34" charset="0"/>
                <a:cs typeface="Arial" panose="020B0604020202020204" pitchFamily="34" charset="0"/>
              </a:defRPr>
            </a:lvl7pPr>
            <a:lvl8pPr marL="3429000" indent="-228600" defTabSz="933450" eaLnBrk="0" fontAlgn="base" hangingPunct="0">
              <a:spcBef>
                <a:spcPct val="0"/>
              </a:spcBef>
              <a:spcAft>
                <a:spcPct val="0"/>
              </a:spcAft>
              <a:defRPr sz="2400">
                <a:solidFill>
                  <a:schemeClr val="tx1"/>
                </a:solidFill>
                <a:latin typeface="Tahoma" panose="020B0604030504040204" pitchFamily="34" charset="0"/>
                <a:cs typeface="Arial" panose="020B0604020202020204" pitchFamily="34" charset="0"/>
              </a:defRPr>
            </a:lvl8pPr>
            <a:lvl9pPr marL="3886200" indent="-228600" defTabSz="933450" eaLnBrk="0" fontAlgn="base" hangingPunct="0">
              <a:spcBef>
                <a:spcPct val="0"/>
              </a:spcBef>
              <a:spcAft>
                <a:spcPct val="0"/>
              </a:spcAft>
              <a:defRPr sz="2400">
                <a:solidFill>
                  <a:schemeClr val="tx1"/>
                </a:solidFill>
                <a:latin typeface="Tahoma" panose="020B0604030504040204" pitchFamily="34" charset="0"/>
                <a:cs typeface="Arial" panose="020B0604020202020204" pitchFamily="34" charset="0"/>
              </a:defRPr>
            </a:lvl9pPr>
          </a:lstStyle>
          <a:p>
            <a:fld id="{ECA33AB8-0C44-47C8-952F-180AC19FB968}" type="slidenum">
              <a:rPr lang="en-GB" altLang="en-US" sz="1200" smtClean="0"/>
              <a:pPr/>
              <a:t>13</a:t>
            </a:fld>
            <a:endParaRPr lang="en-GB" altLang="en-US" sz="1200"/>
          </a:p>
        </p:txBody>
      </p:sp>
    </p:spTree>
    <p:extLst>
      <p:ext uri="{BB962C8B-B14F-4D97-AF65-F5344CB8AC3E}">
        <p14:creationId xmlns:p14="http://schemas.microsoft.com/office/powerpoint/2010/main" val="110363194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7">
            <a:extLst>
              <a:ext uri="{FF2B5EF4-FFF2-40B4-BE49-F238E27FC236}">
                <a16:creationId xmlns:a16="http://schemas.microsoft.com/office/drawing/2014/main" id="{58C2727B-F5EE-4CBD-873A-00324ACC8535}"/>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a:defRPr sz="2400">
                <a:solidFill>
                  <a:schemeClr val="tx1"/>
                </a:solidFill>
                <a:latin typeface="Tahoma" panose="020B0604030504040204" pitchFamily="34" charset="0"/>
                <a:cs typeface="Arial" panose="020B0604020202020204" pitchFamily="34" charset="0"/>
              </a:defRPr>
            </a:lvl1pPr>
            <a:lvl2pPr marL="742950" indent="-285750" defTabSz="931863">
              <a:defRPr sz="2400">
                <a:solidFill>
                  <a:schemeClr val="tx1"/>
                </a:solidFill>
                <a:latin typeface="Tahoma" panose="020B0604030504040204" pitchFamily="34" charset="0"/>
                <a:cs typeface="Arial" panose="020B0604020202020204" pitchFamily="34" charset="0"/>
              </a:defRPr>
            </a:lvl2pPr>
            <a:lvl3pPr marL="1143000" indent="-228600" defTabSz="931863">
              <a:defRPr sz="2400">
                <a:solidFill>
                  <a:schemeClr val="tx1"/>
                </a:solidFill>
                <a:latin typeface="Tahoma" panose="020B0604030504040204" pitchFamily="34" charset="0"/>
                <a:cs typeface="Arial" panose="020B0604020202020204" pitchFamily="34" charset="0"/>
              </a:defRPr>
            </a:lvl3pPr>
            <a:lvl4pPr marL="1600200" indent="-228600" defTabSz="931863">
              <a:defRPr sz="2400">
                <a:solidFill>
                  <a:schemeClr val="tx1"/>
                </a:solidFill>
                <a:latin typeface="Tahoma" panose="020B0604030504040204" pitchFamily="34" charset="0"/>
                <a:cs typeface="Arial" panose="020B0604020202020204" pitchFamily="34" charset="0"/>
              </a:defRPr>
            </a:lvl4pPr>
            <a:lvl5pPr marL="2057400" indent="-228600" defTabSz="931863">
              <a:defRPr sz="2400">
                <a:solidFill>
                  <a:schemeClr val="tx1"/>
                </a:solidFill>
                <a:latin typeface="Tahoma" panose="020B0604030504040204" pitchFamily="34" charset="0"/>
                <a:cs typeface="Arial" panose="020B0604020202020204" pitchFamily="34" charset="0"/>
              </a:defRPr>
            </a:lvl5pPr>
            <a:lvl6pPr marL="2514600" indent="-228600" defTabSz="931863" eaLnBrk="0" fontAlgn="base" hangingPunct="0">
              <a:spcBef>
                <a:spcPct val="0"/>
              </a:spcBef>
              <a:spcAft>
                <a:spcPct val="0"/>
              </a:spcAft>
              <a:defRPr sz="2400">
                <a:solidFill>
                  <a:schemeClr val="tx1"/>
                </a:solidFill>
                <a:latin typeface="Tahoma" panose="020B0604030504040204" pitchFamily="34" charset="0"/>
                <a:cs typeface="Arial" panose="020B0604020202020204" pitchFamily="34" charset="0"/>
              </a:defRPr>
            </a:lvl6pPr>
            <a:lvl7pPr marL="2971800" indent="-228600" defTabSz="931863" eaLnBrk="0" fontAlgn="base" hangingPunct="0">
              <a:spcBef>
                <a:spcPct val="0"/>
              </a:spcBef>
              <a:spcAft>
                <a:spcPct val="0"/>
              </a:spcAft>
              <a:defRPr sz="2400">
                <a:solidFill>
                  <a:schemeClr val="tx1"/>
                </a:solidFill>
                <a:latin typeface="Tahoma" panose="020B0604030504040204" pitchFamily="34" charset="0"/>
                <a:cs typeface="Arial" panose="020B0604020202020204" pitchFamily="34" charset="0"/>
              </a:defRPr>
            </a:lvl7pPr>
            <a:lvl8pPr marL="3429000" indent="-228600" defTabSz="931863" eaLnBrk="0" fontAlgn="base" hangingPunct="0">
              <a:spcBef>
                <a:spcPct val="0"/>
              </a:spcBef>
              <a:spcAft>
                <a:spcPct val="0"/>
              </a:spcAft>
              <a:defRPr sz="2400">
                <a:solidFill>
                  <a:schemeClr val="tx1"/>
                </a:solidFill>
                <a:latin typeface="Tahoma" panose="020B0604030504040204" pitchFamily="34" charset="0"/>
                <a:cs typeface="Arial" panose="020B0604020202020204" pitchFamily="34" charset="0"/>
              </a:defRPr>
            </a:lvl8pPr>
            <a:lvl9pPr marL="3886200" indent="-228600" defTabSz="931863" eaLnBrk="0" fontAlgn="base" hangingPunct="0">
              <a:spcBef>
                <a:spcPct val="0"/>
              </a:spcBef>
              <a:spcAft>
                <a:spcPct val="0"/>
              </a:spcAft>
              <a:defRPr sz="2400">
                <a:solidFill>
                  <a:schemeClr val="tx1"/>
                </a:solidFill>
                <a:latin typeface="Tahoma" panose="020B0604030504040204" pitchFamily="34" charset="0"/>
                <a:cs typeface="Arial" panose="020B0604020202020204" pitchFamily="34" charset="0"/>
              </a:defRPr>
            </a:lvl9pPr>
          </a:lstStyle>
          <a:p>
            <a:fld id="{4CFDA6FC-FD00-4302-B263-DD384B6735A7}" type="slidenum">
              <a:rPr lang="en-GB" altLang="en-US" sz="1200" smtClean="0"/>
              <a:pPr/>
              <a:t>14</a:t>
            </a:fld>
            <a:endParaRPr lang="en-GB" altLang="en-US" sz="1200"/>
          </a:p>
        </p:txBody>
      </p:sp>
      <p:sp>
        <p:nvSpPr>
          <p:cNvPr id="36867" name="Rectangle 2">
            <a:extLst>
              <a:ext uri="{FF2B5EF4-FFF2-40B4-BE49-F238E27FC236}">
                <a16:creationId xmlns:a16="http://schemas.microsoft.com/office/drawing/2014/main" id="{E2FE64CC-9B7D-4065-B66B-0B9D1737A853}"/>
              </a:ext>
            </a:extLst>
          </p:cNvPr>
          <p:cNvSpPr>
            <a:spLocks noGrp="1" noRot="1" noChangeAspect="1" noChangeArrowheads="1" noTextEdit="1"/>
          </p:cNvSpPr>
          <p:nvPr>
            <p:ph type="sldImg"/>
          </p:nvPr>
        </p:nvSpPr>
        <p:spPr>
          <a:ln/>
        </p:spPr>
      </p:sp>
      <p:sp>
        <p:nvSpPr>
          <p:cNvPr id="36868" name="Rectangle 3">
            <a:extLst>
              <a:ext uri="{FF2B5EF4-FFF2-40B4-BE49-F238E27FC236}">
                <a16:creationId xmlns:a16="http://schemas.microsoft.com/office/drawing/2014/main" id="{853B9750-EFA5-485F-95E6-907901D7E76E}"/>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t>KC What your child will learn in Y2 – please take a look at the curriculum documents on the school web site - </a:t>
            </a:r>
          </a:p>
          <a:p>
            <a:endParaRPr lang="en-US" altLang="en-US"/>
          </a:p>
          <a:p>
            <a:r>
              <a:rPr lang="en-US" altLang="en-US"/>
              <a:t>A Maths evening will announced shortly and recorded for you to watch at your leisure for all year groups  SR</a:t>
            </a:r>
          </a:p>
          <a:p>
            <a:endParaRPr lang="en-US" altLang="en-US"/>
          </a:p>
          <a:p>
            <a:r>
              <a:rPr lang="en-US" altLang="en-US"/>
              <a:t>We always build on Year 1 learning and we always spend time identifying any gaps in learning when the year 1s join year 2 – this year is no different – we start where the children are and build confidence and skills</a:t>
            </a:r>
          </a:p>
          <a:p>
            <a:endParaRPr lang="en-US" altLang="en-US"/>
          </a:p>
          <a:p>
            <a:endParaRPr lang="en-US"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7">
            <a:extLst>
              <a:ext uri="{FF2B5EF4-FFF2-40B4-BE49-F238E27FC236}">
                <a16:creationId xmlns:a16="http://schemas.microsoft.com/office/drawing/2014/main" id="{BB6077E0-9605-4763-A325-02CC63E80387}"/>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a:defRPr sz="2400">
                <a:solidFill>
                  <a:schemeClr val="tx1"/>
                </a:solidFill>
                <a:latin typeface="Tahoma" panose="020B0604030504040204" pitchFamily="34" charset="0"/>
                <a:cs typeface="Arial" panose="020B0604020202020204" pitchFamily="34" charset="0"/>
              </a:defRPr>
            </a:lvl1pPr>
            <a:lvl2pPr marL="742950" indent="-285750" defTabSz="931863">
              <a:defRPr sz="2400">
                <a:solidFill>
                  <a:schemeClr val="tx1"/>
                </a:solidFill>
                <a:latin typeface="Tahoma" panose="020B0604030504040204" pitchFamily="34" charset="0"/>
                <a:cs typeface="Arial" panose="020B0604020202020204" pitchFamily="34" charset="0"/>
              </a:defRPr>
            </a:lvl2pPr>
            <a:lvl3pPr marL="1143000" indent="-228600" defTabSz="931863">
              <a:defRPr sz="2400">
                <a:solidFill>
                  <a:schemeClr val="tx1"/>
                </a:solidFill>
                <a:latin typeface="Tahoma" panose="020B0604030504040204" pitchFamily="34" charset="0"/>
                <a:cs typeface="Arial" panose="020B0604020202020204" pitchFamily="34" charset="0"/>
              </a:defRPr>
            </a:lvl3pPr>
            <a:lvl4pPr marL="1600200" indent="-228600" defTabSz="931863">
              <a:defRPr sz="2400">
                <a:solidFill>
                  <a:schemeClr val="tx1"/>
                </a:solidFill>
                <a:latin typeface="Tahoma" panose="020B0604030504040204" pitchFamily="34" charset="0"/>
                <a:cs typeface="Arial" panose="020B0604020202020204" pitchFamily="34" charset="0"/>
              </a:defRPr>
            </a:lvl4pPr>
            <a:lvl5pPr marL="2057400" indent="-228600" defTabSz="931863">
              <a:defRPr sz="2400">
                <a:solidFill>
                  <a:schemeClr val="tx1"/>
                </a:solidFill>
                <a:latin typeface="Tahoma" panose="020B0604030504040204" pitchFamily="34" charset="0"/>
                <a:cs typeface="Arial" panose="020B0604020202020204" pitchFamily="34" charset="0"/>
              </a:defRPr>
            </a:lvl5pPr>
            <a:lvl6pPr marL="2514600" indent="-228600" defTabSz="931863" eaLnBrk="0" fontAlgn="base" hangingPunct="0">
              <a:spcBef>
                <a:spcPct val="0"/>
              </a:spcBef>
              <a:spcAft>
                <a:spcPct val="0"/>
              </a:spcAft>
              <a:defRPr sz="2400">
                <a:solidFill>
                  <a:schemeClr val="tx1"/>
                </a:solidFill>
                <a:latin typeface="Tahoma" panose="020B0604030504040204" pitchFamily="34" charset="0"/>
                <a:cs typeface="Arial" panose="020B0604020202020204" pitchFamily="34" charset="0"/>
              </a:defRPr>
            </a:lvl6pPr>
            <a:lvl7pPr marL="2971800" indent="-228600" defTabSz="931863" eaLnBrk="0" fontAlgn="base" hangingPunct="0">
              <a:spcBef>
                <a:spcPct val="0"/>
              </a:spcBef>
              <a:spcAft>
                <a:spcPct val="0"/>
              </a:spcAft>
              <a:defRPr sz="2400">
                <a:solidFill>
                  <a:schemeClr val="tx1"/>
                </a:solidFill>
                <a:latin typeface="Tahoma" panose="020B0604030504040204" pitchFamily="34" charset="0"/>
                <a:cs typeface="Arial" panose="020B0604020202020204" pitchFamily="34" charset="0"/>
              </a:defRPr>
            </a:lvl7pPr>
            <a:lvl8pPr marL="3429000" indent="-228600" defTabSz="931863" eaLnBrk="0" fontAlgn="base" hangingPunct="0">
              <a:spcBef>
                <a:spcPct val="0"/>
              </a:spcBef>
              <a:spcAft>
                <a:spcPct val="0"/>
              </a:spcAft>
              <a:defRPr sz="2400">
                <a:solidFill>
                  <a:schemeClr val="tx1"/>
                </a:solidFill>
                <a:latin typeface="Tahoma" panose="020B0604030504040204" pitchFamily="34" charset="0"/>
                <a:cs typeface="Arial" panose="020B0604020202020204" pitchFamily="34" charset="0"/>
              </a:defRPr>
            </a:lvl8pPr>
            <a:lvl9pPr marL="3886200" indent="-228600" defTabSz="931863" eaLnBrk="0" fontAlgn="base" hangingPunct="0">
              <a:spcBef>
                <a:spcPct val="0"/>
              </a:spcBef>
              <a:spcAft>
                <a:spcPct val="0"/>
              </a:spcAft>
              <a:defRPr sz="2400">
                <a:solidFill>
                  <a:schemeClr val="tx1"/>
                </a:solidFill>
                <a:latin typeface="Tahoma" panose="020B0604030504040204" pitchFamily="34" charset="0"/>
                <a:cs typeface="Arial" panose="020B0604020202020204" pitchFamily="34" charset="0"/>
              </a:defRPr>
            </a:lvl9pPr>
          </a:lstStyle>
          <a:p>
            <a:fld id="{A1889F88-86E9-4FEA-BAF7-A673DAF1F365}" type="slidenum">
              <a:rPr lang="en-GB" altLang="en-US" sz="1200" smtClean="0"/>
              <a:pPr/>
              <a:t>15</a:t>
            </a:fld>
            <a:endParaRPr lang="en-GB" altLang="en-US" sz="1200"/>
          </a:p>
        </p:txBody>
      </p:sp>
      <p:sp>
        <p:nvSpPr>
          <p:cNvPr id="38915" name="Rectangle 2">
            <a:extLst>
              <a:ext uri="{FF2B5EF4-FFF2-40B4-BE49-F238E27FC236}">
                <a16:creationId xmlns:a16="http://schemas.microsoft.com/office/drawing/2014/main" id="{69DC7641-40CA-496C-A5EF-586863F8ECD7}"/>
              </a:ext>
            </a:extLst>
          </p:cNvPr>
          <p:cNvSpPr>
            <a:spLocks noGrp="1" noRot="1" noChangeAspect="1" noChangeArrowheads="1" noTextEdit="1"/>
          </p:cNvSpPr>
          <p:nvPr>
            <p:ph type="sldImg"/>
          </p:nvPr>
        </p:nvSpPr>
        <p:spPr>
          <a:ln/>
        </p:spPr>
      </p:sp>
      <p:sp>
        <p:nvSpPr>
          <p:cNvPr id="38916" name="Rectangle 3">
            <a:extLst>
              <a:ext uri="{FF2B5EF4-FFF2-40B4-BE49-F238E27FC236}">
                <a16:creationId xmlns:a16="http://schemas.microsoft.com/office/drawing/2014/main" id="{82B47C8F-9E60-41A6-B842-DC1D21A56E42}"/>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t>KC What your child will learn in Y2 – please take a look at the curriculum documents on the school web site - </a:t>
            </a:r>
          </a:p>
          <a:p>
            <a:endParaRPr lang="en-US" altLang="en-US"/>
          </a:p>
          <a:p>
            <a:r>
              <a:rPr lang="en-US" altLang="en-US"/>
              <a:t>A Maths evening will announced shortly and recorded for you to watch at your leisure for all year groups  SR</a:t>
            </a:r>
          </a:p>
          <a:p>
            <a:endParaRPr lang="en-US" altLang="en-US"/>
          </a:p>
          <a:p>
            <a:r>
              <a:rPr lang="en-US" altLang="en-US"/>
              <a:t>We always build on Year 1 learning and we always spend time identifying any gaps in learning when the year 1s join year 2 – this year is no different – we start where the children are and build confidence and skills</a:t>
            </a:r>
          </a:p>
          <a:p>
            <a:endParaRPr lang="en-US" altLang="en-US"/>
          </a:p>
          <a:p>
            <a:endParaRPr lang="en-US"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7">
            <a:extLst>
              <a:ext uri="{FF2B5EF4-FFF2-40B4-BE49-F238E27FC236}">
                <a16:creationId xmlns:a16="http://schemas.microsoft.com/office/drawing/2014/main" id="{70841535-F587-416A-AB4D-E492C7D46AEF}"/>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a:defRPr sz="2400">
                <a:solidFill>
                  <a:schemeClr val="tx1"/>
                </a:solidFill>
                <a:latin typeface="Tahoma" panose="020B0604030504040204" pitchFamily="34" charset="0"/>
                <a:cs typeface="Arial" panose="020B0604020202020204" pitchFamily="34" charset="0"/>
              </a:defRPr>
            </a:lvl1pPr>
            <a:lvl2pPr marL="742950" indent="-285750" defTabSz="931863">
              <a:defRPr sz="2400">
                <a:solidFill>
                  <a:schemeClr val="tx1"/>
                </a:solidFill>
                <a:latin typeface="Tahoma" panose="020B0604030504040204" pitchFamily="34" charset="0"/>
                <a:cs typeface="Arial" panose="020B0604020202020204" pitchFamily="34" charset="0"/>
              </a:defRPr>
            </a:lvl2pPr>
            <a:lvl3pPr marL="1143000" indent="-228600" defTabSz="931863">
              <a:defRPr sz="2400">
                <a:solidFill>
                  <a:schemeClr val="tx1"/>
                </a:solidFill>
                <a:latin typeface="Tahoma" panose="020B0604030504040204" pitchFamily="34" charset="0"/>
                <a:cs typeface="Arial" panose="020B0604020202020204" pitchFamily="34" charset="0"/>
              </a:defRPr>
            </a:lvl3pPr>
            <a:lvl4pPr marL="1600200" indent="-228600" defTabSz="931863">
              <a:defRPr sz="2400">
                <a:solidFill>
                  <a:schemeClr val="tx1"/>
                </a:solidFill>
                <a:latin typeface="Tahoma" panose="020B0604030504040204" pitchFamily="34" charset="0"/>
                <a:cs typeface="Arial" panose="020B0604020202020204" pitchFamily="34" charset="0"/>
              </a:defRPr>
            </a:lvl4pPr>
            <a:lvl5pPr marL="2057400" indent="-228600" defTabSz="931863">
              <a:defRPr sz="2400">
                <a:solidFill>
                  <a:schemeClr val="tx1"/>
                </a:solidFill>
                <a:latin typeface="Tahoma" panose="020B0604030504040204" pitchFamily="34" charset="0"/>
                <a:cs typeface="Arial" panose="020B0604020202020204" pitchFamily="34" charset="0"/>
              </a:defRPr>
            </a:lvl5pPr>
            <a:lvl6pPr marL="2514600" indent="-228600" defTabSz="931863" eaLnBrk="0" fontAlgn="base" hangingPunct="0">
              <a:spcBef>
                <a:spcPct val="0"/>
              </a:spcBef>
              <a:spcAft>
                <a:spcPct val="0"/>
              </a:spcAft>
              <a:defRPr sz="2400">
                <a:solidFill>
                  <a:schemeClr val="tx1"/>
                </a:solidFill>
                <a:latin typeface="Tahoma" panose="020B0604030504040204" pitchFamily="34" charset="0"/>
                <a:cs typeface="Arial" panose="020B0604020202020204" pitchFamily="34" charset="0"/>
              </a:defRPr>
            </a:lvl6pPr>
            <a:lvl7pPr marL="2971800" indent="-228600" defTabSz="931863" eaLnBrk="0" fontAlgn="base" hangingPunct="0">
              <a:spcBef>
                <a:spcPct val="0"/>
              </a:spcBef>
              <a:spcAft>
                <a:spcPct val="0"/>
              </a:spcAft>
              <a:defRPr sz="2400">
                <a:solidFill>
                  <a:schemeClr val="tx1"/>
                </a:solidFill>
                <a:latin typeface="Tahoma" panose="020B0604030504040204" pitchFamily="34" charset="0"/>
                <a:cs typeface="Arial" panose="020B0604020202020204" pitchFamily="34" charset="0"/>
              </a:defRPr>
            </a:lvl7pPr>
            <a:lvl8pPr marL="3429000" indent="-228600" defTabSz="931863" eaLnBrk="0" fontAlgn="base" hangingPunct="0">
              <a:spcBef>
                <a:spcPct val="0"/>
              </a:spcBef>
              <a:spcAft>
                <a:spcPct val="0"/>
              </a:spcAft>
              <a:defRPr sz="2400">
                <a:solidFill>
                  <a:schemeClr val="tx1"/>
                </a:solidFill>
                <a:latin typeface="Tahoma" panose="020B0604030504040204" pitchFamily="34" charset="0"/>
                <a:cs typeface="Arial" panose="020B0604020202020204" pitchFamily="34" charset="0"/>
              </a:defRPr>
            </a:lvl8pPr>
            <a:lvl9pPr marL="3886200" indent="-228600" defTabSz="931863" eaLnBrk="0" fontAlgn="base" hangingPunct="0">
              <a:spcBef>
                <a:spcPct val="0"/>
              </a:spcBef>
              <a:spcAft>
                <a:spcPct val="0"/>
              </a:spcAft>
              <a:defRPr sz="2400">
                <a:solidFill>
                  <a:schemeClr val="tx1"/>
                </a:solidFill>
                <a:latin typeface="Tahoma" panose="020B0604030504040204" pitchFamily="34" charset="0"/>
                <a:cs typeface="Arial" panose="020B0604020202020204" pitchFamily="34" charset="0"/>
              </a:defRPr>
            </a:lvl9pPr>
          </a:lstStyle>
          <a:p>
            <a:fld id="{251844A1-C917-4BD6-A404-6975512A9C76}" type="slidenum">
              <a:rPr lang="en-GB" altLang="en-US" sz="1200" smtClean="0"/>
              <a:pPr/>
              <a:t>16</a:t>
            </a:fld>
            <a:endParaRPr lang="en-GB" altLang="en-US" sz="1200"/>
          </a:p>
        </p:txBody>
      </p:sp>
      <p:sp>
        <p:nvSpPr>
          <p:cNvPr id="40963" name="Rectangle 2">
            <a:extLst>
              <a:ext uri="{FF2B5EF4-FFF2-40B4-BE49-F238E27FC236}">
                <a16:creationId xmlns:a16="http://schemas.microsoft.com/office/drawing/2014/main" id="{A3734D87-5EE7-4C83-B420-DC5DFCB45392}"/>
              </a:ext>
            </a:extLst>
          </p:cNvPr>
          <p:cNvSpPr>
            <a:spLocks noGrp="1" noRot="1" noChangeAspect="1" noChangeArrowheads="1" noTextEdit="1"/>
          </p:cNvSpPr>
          <p:nvPr>
            <p:ph type="sldImg"/>
          </p:nvPr>
        </p:nvSpPr>
        <p:spPr>
          <a:ln/>
        </p:spPr>
      </p:sp>
      <p:sp>
        <p:nvSpPr>
          <p:cNvPr id="40964" name="Rectangle 3">
            <a:extLst>
              <a:ext uri="{FF2B5EF4-FFF2-40B4-BE49-F238E27FC236}">
                <a16:creationId xmlns:a16="http://schemas.microsoft.com/office/drawing/2014/main" id="{F3CF78E8-379C-480A-8C5D-FE0CD22DF6A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a:t>BB - Mastery approach to writing – children able to transfer writing skills from English across all subjects and genres. Learning is totally embedded.</a:t>
            </a:r>
          </a:p>
          <a:p>
            <a:r>
              <a:rPr lang="en-GB" altLang="en-US"/>
              <a:t>Learn skills – spelling, punctuation and grammar</a:t>
            </a:r>
          </a:p>
          <a:p>
            <a:r>
              <a:rPr lang="en-GB" altLang="en-US"/>
              <a:t>Apply in creative contexts SR</a:t>
            </a:r>
            <a:endParaRPr lang="en-US"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7">
            <a:extLst>
              <a:ext uri="{FF2B5EF4-FFF2-40B4-BE49-F238E27FC236}">
                <a16:creationId xmlns:a16="http://schemas.microsoft.com/office/drawing/2014/main" id="{86BCB910-9288-43D2-BA5F-ECB57A8704FE}"/>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a:defRPr sz="2400">
                <a:solidFill>
                  <a:schemeClr val="tx1"/>
                </a:solidFill>
                <a:latin typeface="Tahoma" panose="020B0604030504040204" pitchFamily="34" charset="0"/>
                <a:cs typeface="Arial" panose="020B0604020202020204" pitchFamily="34" charset="0"/>
              </a:defRPr>
            </a:lvl1pPr>
            <a:lvl2pPr marL="742950" indent="-285750" defTabSz="931863">
              <a:defRPr sz="2400">
                <a:solidFill>
                  <a:schemeClr val="tx1"/>
                </a:solidFill>
                <a:latin typeface="Tahoma" panose="020B0604030504040204" pitchFamily="34" charset="0"/>
                <a:cs typeface="Arial" panose="020B0604020202020204" pitchFamily="34" charset="0"/>
              </a:defRPr>
            </a:lvl2pPr>
            <a:lvl3pPr marL="1143000" indent="-228600" defTabSz="931863">
              <a:defRPr sz="2400">
                <a:solidFill>
                  <a:schemeClr val="tx1"/>
                </a:solidFill>
                <a:latin typeface="Tahoma" panose="020B0604030504040204" pitchFamily="34" charset="0"/>
                <a:cs typeface="Arial" panose="020B0604020202020204" pitchFamily="34" charset="0"/>
              </a:defRPr>
            </a:lvl3pPr>
            <a:lvl4pPr marL="1600200" indent="-228600" defTabSz="931863">
              <a:defRPr sz="2400">
                <a:solidFill>
                  <a:schemeClr val="tx1"/>
                </a:solidFill>
                <a:latin typeface="Tahoma" panose="020B0604030504040204" pitchFamily="34" charset="0"/>
                <a:cs typeface="Arial" panose="020B0604020202020204" pitchFamily="34" charset="0"/>
              </a:defRPr>
            </a:lvl4pPr>
            <a:lvl5pPr marL="2057400" indent="-228600" defTabSz="931863">
              <a:defRPr sz="2400">
                <a:solidFill>
                  <a:schemeClr val="tx1"/>
                </a:solidFill>
                <a:latin typeface="Tahoma" panose="020B0604030504040204" pitchFamily="34" charset="0"/>
                <a:cs typeface="Arial" panose="020B0604020202020204" pitchFamily="34" charset="0"/>
              </a:defRPr>
            </a:lvl5pPr>
            <a:lvl6pPr marL="2514600" indent="-228600" defTabSz="931863" eaLnBrk="0" fontAlgn="base" hangingPunct="0">
              <a:spcBef>
                <a:spcPct val="0"/>
              </a:spcBef>
              <a:spcAft>
                <a:spcPct val="0"/>
              </a:spcAft>
              <a:defRPr sz="2400">
                <a:solidFill>
                  <a:schemeClr val="tx1"/>
                </a:solidFill>
                <a:latin typeface="Tahoma" panose="020B0604030504040204" pitchFamily="34" charset="0"/>
                <a:cs typeface="Arial" panose="020B0604020202020204" pitchFamily="34" charset="0"/>
              </a:defRPr>
            </a:lvl6pPr>
            <a:lvl7pPr marL="2971800" indent="-228600" defTabSz="931863" eaLnBrk="0" fontAlgn="base" hangingPunct="0">
              <a:spcBef>
                <a:spcPct val="0"/>
              </a:spcBef>
              <a:spcAft>
                <a:spcPct val="0"/>
              </a:spcAft>
              <a:defRPr sz="2400">
                <a:solidFill>
                  <a:schemeClr val="tx1"/>
                </a:solidFill>
                <a:latin typeface="Tahoma" panose="020B0604030504040204" pitchFamily="34" charset="0"/>
                <a:cs typeface="Arial" panose="020B0604020202020204" pitchFamily="34" charset="0"/>
              </a:defRPr>
            </a:lvl7pPr>
            <a:lvl8pPr marL="3429000" indent="-228600" defTabSz="931863" eaLnBrk="0" fontAlgn="base" hangingPunct="0">
              <a:spcBef>
                <a:spcPct val="0"/>
              </a:spcBef>
              <a:spcAft>
                <a:spcPct val="0"/>
              </a:spcAft>
              <a:defRPr sz="2400">
                <a:solidFill>
                  <a:schemeClr val="tx1"/>
                </a:solidFill>
                <a:latin typeface="Tahoma" panose="020B0604030504040204" pitchFamily="34" charset="0"/>
                <a:cs typeface="Arial" panose="020B0604020202020204" pitchFamily="34" charset="0"/>
              </a:defRPr>
            </a:lvl8pPr>
            <a:lvl9pPr marL="3886200" indent="-228600" defTabSz="931863" eaLnBrk="0" fontAlgn="base" hangingPunct="0">
              <a:spcBef>
                <a:spcPct val="0"/>
              </a:spcBef>
              <a:spcAft>
                <a:spcPct val="0"/>
              </a:spcAft>
              <a:defRPr sz="2400">
                <a:solidFill>
                  <a:schemeClr val="tx1"/>
                </a:solidFill>
                <a:latin typeface="Tahoma" panose="020B0604030504040204" pitchFamily="34" charset="0"/>
                <a:cs typeface="Arial" panose="020B0604020202020204" pitchFamily="34" charset="0"/>
              </a:defRPr>
            </a:lvl9pPr>
          </a:lstStyle>
          <a:p>
            <a:fld id="{714DC194-12AF-4779-A52B-E559C897E6A7}" type="slidenum">
              <a:rPr lang="en-GB" altLang="en-US" sz="1200" smtClean="0"/>
              <a:pPr/>
              <a:t>17</a:t>
            </a:fld>
            <a:endParaRPr lang="en-GB" altLang="en-US" sz="1200"/>
          </a:p>
        </p:txBody>
      </p:sp>
      <p:sp>
        <p:nvSpPr>
          <p:cNvPr id="45059" name="Rectangle 2">
            <a:extLst>
              <a:ext uri="{FF2B5EF4-FFF2-40B4-BE49-F238E27FC236}">
                <a16:creationId xmlns:a16="http://schemas.microsoft.com/office/drawing/2014/main" id="{440520E1-6B16-4EA5-8EBF-63724A59F523}"/>
              </a:ext>
            </a:extLst>
          </p:cNvPr>
          <p:cNvSpPr>
            <a:spLocks noGrp="1" noRot="1" noChangeAspect="1" noChangeArrowheads="1" noTextEdit="1"/>
          </p:cNvSpPr>
          <p:nvPr>
            <p:ph type="sldImg"/>
          </p:nvPr>
        </p:nvSpPr>
        <p:spPr>
          <a:ln/>
        </p:spPr>
      </p:sp>
      <p:sp>
        <p:nvSpPr>
          <p:cNvPr id="45060" name="Rectangle 3">
            <a:extLst>
              <a:ext uri="{FF2B5EF4-FFF2-40B4-BE49-F238E27FC236}">
                <a16:creationId xmlns:a16="http://schemas.microsoft.com/office/drawing/2014/main" id="{0345987C-39C1-449D-B2EF-E83E07CF4C25}"/>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a:t>BB - Please read the guidance in the books before starting a reading session MS</a:t>
            </a:r>
          </a:p>
          <a:p>
            <a:r>
              <a:rPr lang="en-GB" altLang="en-US"/>
              <a:t>Don’t expect children to read a book a night or all 3 books in the week!</a:t>
            </a:r>
          </a:p>
          <a:p>
            <a:r>
              <a:rPr lang="en-GB" altLang="en-US"/>
              <a:t>Check any words at the bottom of the page</a:t>
            </a:r>
          </a:p>
        </p:txBody>
      </p:sp>
    </p:spTree>
    <p:extLst>
      <p:ext uri="{BB962C8B-B14F-4D97-AF65-F5344CB8AC3E}">
        <p14:creationId xmlns:p14="http://schemas.microsoft.com/office/powerpoint/2010/main" val="41299854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7">
            <a:extLst>
              <a:ext uri="{FF2B5EF4-FFF2-40B4-BE49-F238E27FC236}">
                <a16:creationId xmlns:a16="http://schemas.microsoft.com/office/drawing/2014/main" id="{86BCB910-9288-43D2-BA5F-ECB57A8704FE}"/>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a:defRPr sz="2400">
                <a:solidFill>
                  <a:schemeClr val="tx1"/>
                </a:solidFill>
                <a:latin typeface="Tahoma" panose="020B0604030504040204" pitchFamily="34" charset="0"/>
                <a:cs typeface="Arial" panose="020B0604020202020204" pitchFamily="34" charset="0"/>
              </a:defRPr>
            </a:lvl1pPr>
            <a:lvl2pPr marL="742950" indent="-285750" defTabSz="931863">
              <a:defRPr sz="2400">
                <a:solidFill>
                  <a:schemeClr val="tx1"/>
                </a:solidFill>
                <a:latin typeface="Tahoma" panose="020B0604030504040204" pitchFamily="34" charset="0"/>
                <a:cs typeface="Arial" panose="020B0604020202020204" pitchFamily="34" charset="0"/>
              </a:defRPr>
            </a:lvl2pPr>
            <a:lvl3pPr marL="1143000" indent="-228600" defTabSz="931863">
              <a:defRPr sz="2400">
                <a:solidFill>
                  <a:schemeClr val="tx1"/>
                </a:solidFill>
                <a:latin typeface="Tahoma" panose="020B0604030504040204" pitchFamily="34" charset="0"/>
                <a:cs typeface="Arial" panose="020B0604020202020204" pitchFamily="34" charset="0"/>
              </a:defRPr>
            </a:lvl3pPr>
            <a:lvl4pPr marL="1600200" indent="-228600" defTabSz="931863">
              <a:defRPr sz="2400">
                <a:solidFill>
                  <a:schemeClr val="tx1"/>
                </a:solidFill>
                <a:latin typeface="Tahoma" panose="020B0604030504040204" pitchFamily="34" charset="0"/>
                <a:cs typeface="Arial" panose="020B0604020202020204" pitchFamily="34" charset="0"/>
              </a:defRPr>
            </a:lvl4pPr>
            <a:lvl5pPr marL="2057400" indent="-228600" defTabSz="931863">
              <a:defRPr sz="2400">
                <a:solidFill>
                  <a:schemeClr val="tx1"/>
                </a:solidFill>
                <a:latin typeface="Tahoma" panose="020B0604030504040204" pitchFamily="34" charset="0"/>
                <a:cs typeface="Arial" panose="020B0604020202020204" pitchFamily="34" charset="0"/>
              </a:defRPr>
            </a:lvl5pPr>
            <a:lvl6pPr marL="2514600" indent="-228600" defTabSz="931863" eaLnBrk="0" fontAlgn="base" hangingPunct="0">
              <a:spcBef>
                <a:spcPct val="0"/>
              </a:spcBef>
              <a:spcAft>
                <a:spcPct val="0"/>
              </a:spcAft>
              <a:defRPr sz="2400">
                <a:solidFill>
                  <a:schemeClr val="tx1"/>
                </a:solidFill>
                <a:latin typeface="Tahoma" panose="020B0604030504040204" pitchFamily="34" charset="0"/>
                <a:cs typeface="Arial" panose="020B0604020202020204" pitchFamily="34" charset="0"/>
              </a:defRPr>
            </a:lvl6pPr>
            <a:lvl7pPr marL="2971800" indent="-228600" defTabSz="931863" eaLnBrk="0" fontAlgn="base" hangingPunct="0">
              <a:spcBef>
                <a:spcPct val="0"/>
              </a:spcBef>
              <a:spcAft>
                <a:spcPct val="0"/>
              </a:spcAft>
              <a:defRPr sz="2400">
                <a:solidFill>
                  <a:schemeClr val="tx1"/>
                </a:solidFill>
                <a:latin typeface="Tahoma" panose="020B0604030504040204" pitchFamily="34" charset="0"/>
                <a:cs typeface="Arial" panose="020B0604020202020204" pitchFamily="34" charset="0"/>
              </a:defRPr>
            </a:lvl7pPr>
            <a:lvl8pPr marL="3429000" indent="-228600" defTabSz="931863" eaLnBrk="0" fontAlgn="base" hangingPunct="0">
              <a:spcBef>
                <a:spcPct val="0"/>
              </a:spcBef>
              <a:spcAft>
                <a:spcPct val="0"/>
              </a:spcAft>
              <a:defRPr sz="2400">
                <a:solidFill>
                  <a:schemeClr val="tx1"/>
                </a:solidFill>
                <a:latin typeface="Tahoma" panose="020B0604030504040204" pitchFamily="34" charset="0"/>
                <a:cs typeface="Arial" panose="020B0604020202020204" pitchFamily="34" charset="0"/>
              </a:defRPr>
            </a:lvl8pPr>
            <a:lvl9pPr marL="3886200" indent="-228600" defTabSz="931863" eaLnBrk="0" fontAlgn="base" hangingPunct="0">
              <a:spcBef>
                <a:spcPct val="0"/>
              </a:spcBef>
              <a:spcAft>
                <a:spcPct val="0"/>
              </a:spcAft>
              <a:defRPr sz="2400">
                <a:solidFill>
                  <a:schemeClr val="tx1"/>
                </a:solidFill>
                <a:latin typeface="Tahoma" panose="020B0604030504040204" pitchFamily="34" charset="0"/>
                <a:cs typeface="Arial" panose="020B0604020202020204" pitchFamily="34" charset="0"/>
              </a:defRPr>
            </a:lvl9pPr>
          </a:lstStyle>
          <a:p>
            <a:fld id="{714DC194-12AF-4779-A52B-E559C897E6A7}" type="slidenum">
              <a:rPr lang="en-GB" altLang="en-US" sz="1200" smtClean="0"/>
              <a:pPr/>
              <a:t>18</a:t>
            </a:fld>
            <a:endParaRPr lang="en-GB" altLang="en-US" sz="1200"/>
          </a:p>
        </p:txBody>
      </p:sp>
      <p:sp>
        <p:nvSpPr>
          <p:cNvPr id="45059" name="Rectangle 2">
            <a:extLst>
              <a:ext uri="{FF2B5EF4-FFF2-40B4-BE49-F238E27FC236}">
                <a16:creationId xmlns:a16="http://schemas.microsoft.com/office/drawing/2014/main" id="{440520E1-6B16-4EA5-8EBF-63724A59F523}"/>
              </a:ext>
            </a:extLst>
          </p:cNvPr>
          <p:cNvSpPr>
            <a:spLocks noGrp="1" noRot="1" noChangeAspect="1" noChangeArrowheads="1" noTextEdit="1"/>
          </p:cNvSpPr>
          <p:nvPr>
            <p:ph type="sldImg"/>
          </p:nvPr>
        </p:nvSpPr>
        <p:spPr>
          <a:ln/>
        </p:spPr>
      </p:sp>
      <p:sp>
        <p:nvSpPr>
          <p:cNvPr id="45060" name="Rectangle 3">
            <a:extLst>
              <a:ext uri="{FF2B5EF4-FFF2-40B4-BE49-F238E27FC236}">
                <a16:creationId xmlns:a16="http://schemas.microsoft.com/office/drawing/2014/main" id="{0345987C-39C1-449D-B2EF-E83E07CF4C25}"/>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a:t>BB - Please read the guidance in the books before starting a reading session MS</a:t>
            </a:r>
          </a:p>
          <a:p>
            <a:r>
              <a:rPr lang="en-GB" altLang="en-US"/>
              <a:t>Don’t expect children to read a book a night or all 3 books in the week!</a:t>
            </a:r>
          </a:p>
          <a:p>
            <a:r>
              <a:rPr lang="en-GB" altLang="en-US"/>
              <a:t>Check any words at the bottom of the page</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09A5A7-BC10-4678-8662-A1B83CC6F90A}"/>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4D020C71-C548-4007-9205-9BF0AECC7ED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70FE3145-AF44-4E97-842F-954FAB22E308}"/>
              </a:ext>
            </a:extLst>
          </p:cNvPr>
          <p:cNvSpPr>
            <a:spLocks noGrp="1"/>
          </p:cNvSpPr>
          <p:nvPr>
            <p:ph type="dt" sz="half" idx="10"/>
          </p:nvPr>
        </p:nvSpPr>
        <p:spPr/>
        <p:txBody>
          <a:bodyPr/>
          <a:lstStyle/>
          <a:p>
            <a:fld id="{68FF8364-AEBD-4873-9244-45BEBAFDB93E}" type="datetimeFigureOut">
              <a:rPr lang="en-GB" smtClean="0"/>
              <a:t>03/10/2025</a:t>
            </a:fld>
            <a:endParaRPr lang="en-GB"/>
          </a:p>
        </p:txBody>
      </p:sp>
      <p:sp>
        <p:nvSpPr>
          <p:cNvPr id="5" name="Footer Placeholder 4">
            <a:extLst>
              <a:ext uri="{FF2B5EF4-FFF2-40B4-BE49-F238E27FC236}">
                <a16:creationId xmlns:a16="http://schemas.microsoft.com/office/drawing/2014/main" id="{F17055CC-499D-43BE-9E21-72063BC72169}"/>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A4175F65-C451-460B-9A77-369EA23100A0}"/>
              </a:ext>
            </a:extLst>
          </p:cNvPr>
          <p:cNvSpPr>
            <a:spLocks noGrp="1"/>
          </p:cNvSpPr>
          <p:nvPr>
            <p:ph type="sldNum" sz="quarter" idx="12"/>
          </p:nvPr>
        </p:nvSpPr>
        <p:spPr/>
        <p:txBody>
          <a:bodyPr/>
          <a:lstStyle/>
          <a:p>
            <a:fld id="{2D0ACD5D-458E-4225-9CBB-82CD39788850}" type="slidenum">
              <a:rPr lang="en-GB" smtClean="0"/>
              <a:t>‹#›</a:t>
            </a:fld>
            <a:endParaRPr lang="en-GB"/>
          </a:p>
        </p:txBody>
      </p:sp>
    </p:spTree>
    <p:extLst>
      <p:ext uri="{BB962C8B-B14F-4D97-AF65-F5344CB8AC3E}">
        <p14:creationId xmlns:p14="http://schemas.microsoft.com/office/powerpoint/2010/main" val="8156416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C2613C-ABB1-4FA8-9A94-0C458E169641}"/>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FF5087FA-F158-4318-AED4-021DC408FD09}"/>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9F695F09-C6FA-4B9A-9910-93930EBC368B}"/>
              </a:ext>
            </a:extLst>
          </p:cNvPr>
          <p:cNvSpPr>
            <a:spLocks noGrp="1"/>
          </p:cNvSpPr>
          <p:nvPr>
            <p:ph type="dt" sz="half" idx="10"/>
          </p:nvPr>
        </p:nvSpPr>
        <p:spPr/>
        <p:txBody>
          <a:bodyPr/>
          <a:lstStyle/>
          <a:p>
            <a:fld id="{68FF8364-AEBD-4873-9244-45BEBAFDB93E}" type="datetimeFigureOut">
              <a:rPr lang="en-GB" smtClean="0"/>
              <a:t>03/10/2025</a:t>
            </a:fld>
            <a:endParaRPr lang="en-GB"/>
          </a:p>
        </p:txBody>
      </p:sp>
      <p:sp>
        <p:nvSpPr>
          <p:cNvPr id="5" name="Footer Placeholder 4">
            <a:extLst>
              <a:ext uri="{FF2B5EF4-FFF2-40B4-BE49-F238E27FC236}">
                <a16:creationId xmlns:a16="http://schemas.microsoft.com/office/drawing/2014/main" id="{E1918BDD-E75C-40CA-95DC-EAC6C30A7A2C}"/>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14CD92DC-DDDB-4F4A-80C4-8226BA10FE4D}"/>
              </a:ext>
            </a:extLst>
          </p:cNvPr>
          <p:cNvSpPr>
            <a:spLocks noGrp="1"/>
          </p:cNvSpPr>
          <p:nvPr>
            <p:ph type="sldNum" sz="quarter" idx="12"/>
          </p:nvPr>
        </p:nvSpPr>
        <p:spPr/>
        <p:txBody>
          <a:bodyPr/>
          <a:lstStyle/>
          <a:p>
            <a:fld id="{2D0ACD5D-458E-4225-9CBB-82CD39788850}" type="slidenum">
              <a:rPr lang="en-GB" smtClean="0"/>
              <a:t>‹#›</a:t>
            </a:fld>
            <a:endParaRPr lang="en-GB"/>
          </a:p>
        </p:txBody>
      </p:sp>
    </p:spTree>
    <p:extLst>
      <p:ext uri="{BB962C8B-B14F-4D97-AF65-F5344CB8AC3E}">
        <p14:creationId xmlns:p14="http://schemas.microsoft.com/office/powerpoint/2010/main" val="85005949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490B8BC-C1F4-4019-A3C8-F50E1A4F236C}"/>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3BF8FB9E-9649-4658-8797-F3593C456CF8}"/>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FE0395A3-DF9F-4898-A1EC-321B5A15FB67}"/>
              </a:ext>
            </a:extLst>
          </p:cNvPr>
          <p:cNvSpPr>
            <a:spLocks noGrp="1"/>
          </p:cNvSpPr>
          <p:nvPr>
            <p:ph type="dt" sz="half" idx="10"/>
          </p:nvPr>
        </p:nvSpPr>
        <p:spPr/>
        <p:txBody>
          <a:bodyPr/>
          <a:lstStyle/>
          <a:p>
            <a:fld id="{68FF8364-AEBD-4873-9244-45BEBAFDB93E}" type="datetimeFigureOut">
              <a:rPr lang="en-GB" smtClean="0"/>
              <a:t>03/10/2025</a:t>
            </a:fld>
            <a:endParaRPr lang="en-GB"/>
          </a:p>
        </p:txBody>
      </p:sp>
      <p:sp>
        <p:nvSpPr>
          <p:cNvPr id="5" name="Footer Placeholder 4">
            <a:extLst>
              <a:ext uri="{FF2B5EF4-FFF2-40B4-BE49-F238E27FC236}">
                <a16:creationId xmlns:a16="http://schemas.microsoft.com/office/drawing/2014/main" id="{08BF202B-6208-4BF3-8812-C2E942052A79}"/>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DAEF40C9-1922-482A-954B-A6F3BD11E5AE}"/>
              </a:ext>
            </a:extLst>
          </p:cNvPr>
          <p:cNvSpPr>
            <a:spLocks noGrp="1"/>
          </p:cNvSpPr>
          <p:nvPr>
            <p:ph type="sldNum" sz="quarter" idx="12"/>
          </p:nvPr>
        </p:nvSpPr>
        <p:spPr/>
        <p:txBody>
          <a:bodyPr/>
          <a:lstStyle/>
          <a:p>
            <a:fld id="{2D0ACD5D-458E-4225-9CBB-82CD39788850}" type="slidenum">
              <a:rPr lang="en-GB" smtClean="0"/>
              <a:t>‹#›</a:t>
            </a:fld>
            <a:endParaRPr lang="en-GB"/>
          </a:p>
        </p:txBody>
      </p:sp>
    </p:spTree>
    <p:extLst>
      <p:ext uri="{BB962C8B-B14F-4D97-AF65-F5344CB8AC3E}">
        <p14:creationId xmlns:p14="http://schemas.microsoft.com/office/powerpoint/2010/main" val="196559664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1531707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4BA723-404B-446E-B4D7-10622179EB79}"/>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E490A825-23DF-4907-8FA2-D9EC7B81AD85}"/>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AAC51A83-FCD3-4501-A04C-F70EF0709BE0}"/>
              </a:ext>
            </a:extLst>
          </p:cNvPr>
          <p:cNvSpPr>
            <a:spLocks noGrp="1"/>
          </p:cNvSpPr>
          <p:nvPr>
            <p:ph type="dt" sz="half" idx="10"/>
          </p:nvPr>
        </p:nvSpPr>
        <p:spPr/>
        <p:txBody>
          <a:bodyPr/>
          <a:lstStyle/>
          <a:p>
            <a:fld id="{68FF8364-AEBD-4873-9244-45BEBAFDB93E}" type="datetimeFigureOut">
              <a:rPr lang="en-GB" smtClean="0"/>
              <a:t>03/10/2025</a:t>
            </a:fld>
            <a:endParaRPr lang="en-GB"/>
          </a:p>
        </p:txBody>
      </p:sp>
      <p:sp>
        <p:nvSpPr>
          <p:cNvPr id="5" name="Footer Placeholder 4">
            <a:extLst>
              <a:ext uri="{FF2B5EF4-FFF2-40B4-BE49-F238E27FC236}">
                <a16:creationId xmlns:a16="http://schemas.microsoft.com/office/drawing/2014/main" id="{FBC2F7C2-8C6C-459B-9D3E-7FD226053CAC}"/>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32D32F97-87B8-4772-8693-1AE8C82958E2}"/>
              </a:ext>
            </a:extLst>
          </p:cNvPr>
          <p:cNvSpPr>
            <a:spLocks noGrp="1"/>
          </p:cNvSpPr>
          <p:nvPr>
            <p:ph type="sldNum" sz="quarter" idx="12"/>
          </p:nvPr>
        </p:nvSpPr>
        <p:spPr/>
        <p:txBody>
          <a:bodyPr/>
          <a:lstStyle/>
          <a:p>
            <a:fld id="{2D0ACD5D-458E-4225-9CBB-82CD39788850}" type="slidenum">
              <a:rPr lang="en-GB" smtClean="0"/>
              <a:t>‹#›</a:t>
            </a:fld>
            <a:endParaRPr lang="en-GB"/>
          </a:p>
        </p:txBody>
      </p:sp>
    </p:spTree>
    <p:extLst>
      <p:ext uri="{BB962C8B-B14F-4D97-AF65-F5344CB8AC3E}">
        <p14:creationId xmlns:p14="http://schemas.microsoft.com/office/powerpoint/2010/main" val="193913389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2014CE-4C89-425E-BE32-860983110538}"/>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21630ACD-B724-467E-B9C9-6FC58E9B885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1B118644-4FE9-476B-B2C8-CDF2DEC2561F}"/>
              </a:ext>
            </a:extLst>
          </p:cNvPr>
          <p:cNvSpPr>
            <a:spLocks noGrp="1"/>
          </p:cNvSpPr>
          <p:nvPr>
            <p:ph type="dt" sz="half" idx="10"/>
          </p:nvPr>
        </p:nvSpPr>
        <p:spPr/>
        <p:txBody>
          <a:bodyPr/>
          <a:lstStyle/>
          <a:p>
            <a:fld id="{68FF8364-AEBD-4873-9244-45BEBAFDB93E}" type="datetimeFigureOut">
              <a:rPr lang="en-GB" smtClean="0"/>
              <a:t>03/10/2025</a:t>
            </a:fld>
            <a:endParaRPr lang="en-GB"/>
          </a:p>
        </p:txBody>
      </p:sp>
      <p:sp>
        <p:nvSpPr>
          <p:cNvPr id="5" name="Footer Placeholder 4">
            <a:extLst>
              <a:ext uri="{FF2B5EF4-FFF2-40B4-BE49-F238E27FC236}">
                <a16:creationId xmlns:a16="http://schemas.microsoft.com/office/drawing/2014/main" id="{95A2CD84-C6DF-427E-9E90-DAD37E6B2C87}"/>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8DE1C2DE-16C3-4EEC-809E-27E17F56E831}"/>
              </a:ext>
            </a:extLst>
          </p:cNvPr>
          <p:cNvSpPr>
            <a:spLocks noGrp="1"/>
          </p:cNvSpPr>
          <p:nvPr>
            <p:ph type="sldNum" sz="quarter" idx="12"/>
          </p:nvPr>
        </p:nvSpPr>
        <p:spPr/>
        <p:txBody>
          <a:bodyPr/>
          <a:lstStyle/>
          <a:p>
            <a:fld id="{2D0ACD5D-458E-4225-9CBB-82CD39788850}" type="slidenum">
              <a:rPr lang="en-GB" smtClean="0"/>
              <a:t>‹#›</a:t>
            </a:fld>
            <a:endParaRPr lang="en-GB"/>
          </a:p>
        </p:txBody>
      </p:sp>
    </p:spTree>
    <p:extLst>
      <p:ext uri="{BB962C8B-B14F-4D97-AF65-F5344CB8AC3E}">
        <p14:creationId xmlns:p14="http://schemas.microsoft.com/office/powerpoint/2010/main" val="317086089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B336B9-4625-4B71-BECB-BE52328775FB}"/>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EF6A0D4A-FDC0-4767-8832-6E8C7302EC3A}"/>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E61081E4-9D3C-4856-8E7C-2AA64296DE29}"/>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989FC9B4-1191-492D-BD6E-748FC00FE386}"/>
              </a:ext>
            </a:extLst>
          </p:cNvPr>
          <p:cNvSpPr>
            <a:spLocks noGrp="1"/>
          </p:cNvSpPr>
          <p:nvPr>
            <p:ph type="dt" sz="half" idx="10"/>
          </p:nvPr>
        </p:nvSpPr>
        <p:spPr/>
        <p:txBody>
          <a:bodyPr/>
          <a:lstStyle/>
          <a:p>
            <a:fld id="{68FF8364-AEBD-4873-9244-45BEBAFDB93E}" type="datetimeFigureOut">
              <a:rPr lang="en-GB" smtClean="0"/>
              <a:t>03/10/2025</a:t>
            </a:fld>
            <a:endParaRPr lang="en-GB"/>
          </a:p>
        </p:txBody>
      </p:sp>
      <p:sp>
        <p:nvSpPr>
          <p:cNvPr id="6" name="Footer Placeholder 5">
            <a:extLst>
              <a:ext uri="{FF2B5EF4-FFF2-40B4-BE49-F238E27FC236}">
                <a16:creationId xmlns:a16="http://schemas.microsoft.com/office/drawing/2014/main" id="{0B4C4495-460A-44B5-B0A8-0E78665E3DA6}"/>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DCEA0C62-99CA-4D07-909F-129FE15800DF}"/>
              </a:ext>
            </a:extLst>
          </p:cNvPr>
          <p:cNvSpPr>
            <a:spLocks noGrp="1"/>
          </p:cNvSpPr>
          <p:nvPr>
            <p:ph type="sldNum" sz="quarter" idx="12"/>
          </p:nvPr>
        </p:nvSpPr>
        <p:spPr/>
        <p:txBody>
          <a:bodyPr/>
          <a:lstStyle/>
          <a:p>
            <a:fld id="{2D0ACD5D-458E-4225-9CBB-82CD39788850}" type="slidenum">
              <a:rPr lang="en-GB" smtClean="0"/>
              <a:t>‹#›</a:t>
            </a:fld>
            <a:endParaRPr lang="en-GB"/>
          </a:p>
        </p:txBody>
      </p:sp>
    </p:spTree>
    <p:extLst>
      <p:ext uri="{BB962C8B-B14F-4D97-AF65-F5344CB8AC3E}">
        <p14:creationId xmlns:p14="http://schemas.microsoft.com/office/powerpoint/2010/main" val="266908805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A991B1-92CD-48FB-B43C-EF030D582A38}"/>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E0DFB879-4CEB-4195-A323-C7FE05E7104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4B44224D-ECCF-40A1-AB91-1BCD54347772}"/>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D577CC92-48C0-4A0C-883A-8E472E3E653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18E4F821-9964-410B-95FD-755E147F9DE3}"/>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0DEF2EDF-A9D5-4F9D-AA83-A4788EEBC066}"/>
              </a:ext>
            </a:extLst>
          </p:cNvPr>
          <p:cNvSpPr>
            <a:spLocks noGrp="1"/>
          </p:cNvSpPr>
          <p:nvPr>
            <p:ph type="dt" sz="half" idx="10"/>
          </p:nvPr>
        </p:nvSpPr>
        <p:spPr/>
        <p:txBody>
          <a:bodyPr/>
          <a:lstStyle/>
          <a:p>
            <a:fld id="{68FF8364-AEBD-4873-9244-45BEBAFDB93E}" type="datetimeFigureOut">
              <a:rPr lang="en-GB" smtClean="0"/>
              <a:t>03/10/2025</a:t>
            </a:fld>
            <a:endParaRPr lang="en-GB"/>
          </a:p>
        </p:txBody>
      </p:sp>
      <p:sp>
        <p:nvSpPr>
          <p:cNvPr id="8" name="Footer Placeholder 7">
            <a:extLst>
              <a:ext uri="{FF2B5EF4-FFF2-40B4-BE49-F238E27FC236}">
                <a16:creationId xmlns:a16="http://schemas.microsoft.com/office/drawing/2014/main" id="{7BDE4AF9-AB4D-4DB0-8D72-85E5CD00762A}"/>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85C2F94C-EB9A-4A89-AADD-28DB73F053F6}"/>
              </a:ext>
            </a:extLst>
          </p:cNvPr>
          <p:cNvSpPr>
            <a:spLocks noGrp="1"/>
          </p:cNvSpPr>
          <p:nvPr>
            <p:ph type="sldNum" sz="quarter" idx="12"/>
          </p:nvPr>
        </p:nvSpPr>
        <p:spPr/>
        <p:txBody>
          <a:bodyPr/>
          <a:lstStyle/>
          <a:p>
            <a:fld id="{2D0ACD5D-458E-4225-9CBB-82CD39788850}" type="slidenum">
              <a:rPr lang="en-GB" smtClean="0"/>
              <a:t>‹#›</a:t>
            </a:fld>
            <a:endParaRPr lang="en-GB"/>
          </a:p>
        </p:txBody>
      </p:sp>
    </p:spTree>
    <p:extLst>
      <p:ext uri="{BB962C8B-B14F-4D97-AF65-F5344CB8AC3E}">
        <p14:creationId xmlns:p14="http://schemas.microsoft.com/office/powerpoint/2010/main" val="3263844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DEB561-37C9-40FE-90A2-13577A9BE27D}"/>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06048619-7E28-4639-A022-BB772CC5FF4D}"/>
              </a:ext>
            </a:extLst>
          </p:cNvPr>
          <p:cNvSpPr>
            <a:spLocks noGrp="1"/>
          </p:cNvSpPr>
          <p:nvPr>
            <p:ph type="dt" sz="half" idx="10"/>
          </p:nvPr>
        </p:nvSpPr>
        <p:spPr/>
        <p:txBody>
          <a:bodyPr/>
          <a:lstStyle/>
          <a:p>
            <a:fld id="{68FF8364-AEBD-4873-9244-45BEBAFDB93E}" type="datetimeFigureOut">
              <a:rPr lang="en-GB" smtClean="0"/>
              <a:t>03/10/2025</a:t>
            </a:fld>
            <a:endParaRPr lang="en-GB"/>
          </a:p>
        </p:txBody>
      </p:sp>
      <p:sp>
        <p:nvSpPr>
          <p:cNvPr id="4" name="Footer Placeholder 3">
            <a:extLst>
              <a:ext uri="{FF2B5EF4-FFF2-40B4-BE49-F238E27FC236}">
                <a16:creationId xmlns:a16="http://schemas.microsoft.com/office/drawing/2014/main" id="{73B49935-08C4-42DC-B136-3F89F5629571}"/>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69B36CFD-335C-4793-82B5-F435536D03E6}"/>
              </a:ext>
            </a:extLst>
          </p:cNvPr>
          <p:cNvSpPr>
            <a:spLocks noGrp="1"/>
          </p:cNvSpPr>
          <p:nvPr>
            <p:ph type="sldNum" sz="quarter" idx="12"/>
          </p:nvPr>
        </p:nvSpPr>
        <p:spPr/>
        <p:txBody>
          <a:bodyPr/>
          <a:lstStyle/>
          <a:p>
            <a:fld id="{2D0ACD5D-458E-4225-9CBB-82CD39788850}" type="slidenum">
              <a:rPr lang="en-GB" smtClean="0"/>
              <a:t>‹#›</a:t>
            </a:fld>
            <a:endParaRPr lang="en-GB"/>
          </a:p>
        </p:txBody>
      </p:sp>
    </p:spTree>
    <p:extLst>
      <p:ext uri="{BB962C8B-B14F-4D97-AF65-F5344CB8AC3E}">
        <p14:creationId xmlns:p14="http://schemas.microsoft.com/office/powerpoint/2010/main" val="89249425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5F6237E-283E-4F7F-B5BE-1B6CE3C0DB1E}"/>
              </a:ext>
            </a:extLst>
          </p:cNvPr>
          <p:cNvSpPr>
            <a:spLocks noGrp="1"/>
          </p:cNvSpPr>
          <p:nvPr>
            <p:ph type="dt" sz="half" idx="10"/>
          </p:nvPr>
        </p:nvSpPr>
        <p:spPr/>
        <p:txBody>
          <a:bodyPr/>
          <a:lstStyle/>
          <a:p>
            <a:fld id="{68FF8364-AEBD-4873-9244-45BEBAFDB93E}" type="datetimeFigureOut">
              <a:rPr lang="en-GB" smtClean="0"/>
              <a:t>03/10/2025</a:t>
            </a:fld>
            <a:endParaRPr lang="en-GB"/>
          </a:p>
        </p:txBody>
      </p:sp>
      <p:sp>
        <p:nvSpPr>
          <p:cNvPr id="3" name="Footer Placeholder 2">
            <a:extLst>
              <a:ext uri="{FF2B5EF4-FFF2-40B4-BE49-F238E27FC236}">
                <a16:creationId xmlns:a16="http://schemas.microsoft.com/office/drawing/2014/main" id="{840E2049-61F5-46BA-8CED-F2EBF044A214}"/>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D497C211-1A64-4067-AD21-DA099362CF05}"/>
              </a:ext>
            </a:extLst>
          </p:cNvPr>
          <p:cNvSpPr>
            <a:spLocks noGrp="1"/>
          </p:cNvSpPr>
          <p:nvPr>
            <p:ph type="sldNum" sz="quarter" idx="12"/>
          </p:nvPr>
        </p:nvSpPr>
        <p:spPr/>
        <p:txBody>
          <a:bodyPr/>
          <a:lstStyle/>
          <a:p>
            <a:fld id="{2D0ACD5D-458E-4225-9CBB-82CD39788850}" type="slidenum">
              <a:rPr lang="en-GB" smtClean="0"/>
              <a:t>‹#›</a:t>
            </a:fld>
            <a:endParaRPr lang="en-GB"/>
          </a:p>
        </p:txBody>
      </p:sp>
    </p:spTree>
    <p:extLst>
      <p:ext uri="{BB962C8B-B14F-4D97-AF65-F5344CB8AC3E}">
        <p14:creationId xmlns:p14="http://schemas.microsoft.com/office/powerpoint/2010/main" val="149941310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E3E877-53A0-4BDE-A40A-7B4A4401113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0512AC31-22CE-4006-823C-5DC64F02733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4F442B65-E63E-4992-95BF-202EC25F7A9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1CEF23E0-365C-406D-939C-D60D872E93F8}"/>
              </a:ext>
            </a:extLst>
          </p:cNvPr>
          <p:cNvSpPr>
            <a:spLocks noGrp="1"/>
          </p:cNvSpPr>
          <p:nvPr>
            <p:ph type="dt" sz="half" idx="10"/>
          </p:nvPr>
        </p:nvSpPr>
        <p:spPr/>
        <p:txBody>
          <a:bodyPr/>
          <a:lstStyle/>
          <a:p>
            <a:fld id="{68FF8364-AEBD-4873-9244-45BEBAFDB93E}" type="datetimeFigureOut">
              <a:rPr lang="en-GB" smtClean="0"/>
              <a:t>03/10/2025</a:t>
            </a:fld>
            <a:endParaRPr lang="en-GB"/>
          </a:p>
        </p:txBody>
      </p:sp>
      <p:sp>
        <p:nvSpPr>
          <p:cNvPr id="6" name="Footer Placeholder 5">
            <a:extLst>
              <a:ext uri="{FF2B5EF4-FFF2-40B4-BE49-F238E27FC236}">
                <a16:creationId xmlns:a16="http://schemas.microsoft.com/office/drawing/2014/main" id="{3EC8198D-4BC4-4D5A-B7AE-F77861020193}"/>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97889AF9-36AE-41F1-95A5-D97F45DD0AD1}"/>
              </a:ext>
            </a:extLst>
          </p:cNvPr>
          <p:cNvSpPr>
            <a:spLocks noGrp="1"/>
          </p:cNvSpPr>
          <p:nvPr>
            <p:ph type="sldNum" sz="quarter" idx="12"/>
          </p:nvPr>
        </p:nvSpPr>
        <p:spPr/>
        <p:txBody>
          <a:bodyPr/>
          <a:lstStyle/>
          <a:p>
            <a:fld id="{2D0ACD5D-458E-4225-9CBB-82CD39788850}" type="slidenum">
              <a:rPr lang="en-GB" smtClean="0"/>
              <a:t>‹#›</a:t>
            </a:fld>
            <a:endParaRPr lang="en-GB"/>
          </a:p>
        </p:txBody>
      </p:sp>
    </p:spTree>
    <p:extLst>
      <p:ext uri="{BB962C8B-B14F-4D97-AF65-F5344CB8AC3E}">
        <p14:creationId xmlns:p14="http://schemas.microsoft.com/office/powerpoint/2010/main" val="10067904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7036DE-7638-4886-9E14-E524D76FEE8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E2634622-94F1-40D3-BB60-B39CC4CFD65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FAF5FBEB-7910-4DC2-93DA-CADE8B599B5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803383FB-056C-48A1-88F8-77A1BC935CBC}"/>
              </a:ext>
            </a:extLst>
          </p:cNvPr>
          <p:cNvSpPr>
            <a:spLocks noGrp="1"/>
          </p:cNvSpPr>
          <p:nvPr>
            <p:ph type="dt" sz="half" idx="10"/>
          </p:nvPr>
        </p:nvSpPr>
        <p:spPr/>
        <p:txBody>
          <a:bodyPr/>
          <a:lstStyle/>
          <a:p>
            <a:fld id="{68FF8364-AEBD-4873-9244-45BEBAFDB93E}" type="datetimeFigureOut">
              <a:rPr lang="en-GB" smtClean="0"/>
              <a:t>03/10/2025</a:t>
            </a:fld>
            <a:endParaRPr lang="en-GB"/>
          </a:p>
        </p:txBody>
      </p:sp>
      <p:sp>
        <p:nvSpPr>
          <p:cNvPr id="6" name="Footer Placeholder 5">
            <a:extLst>
              <a:ext uri="{FF2B5EF4-FFF2-40B4-BE49-F238E27FC236}">
                <a16:creationId xmlns:a16="http://schemas.microsoft.com/office/drawing/2014/main" id="{C6CF84DC-99F2-49A9-B8F6-6F947786C909}"/>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B19660AC-F12D-4147-B028-B5EF3FED2E92}"/>
              </a:ext>
            </a:extLst>
          </p:cNvPr>
          <p:cNvSpPr>
            <a:spLocks noGrp="1"/>
          </p:cNvSpPr>
          <p:nvPr>
            <p:ph type="sldNum" sz="quarter" idx="12"/>
          </p:nvPr>
        </p:nvSpPr>
        <p:spPr/>
        <p:txBody>
          <a:bodyPr/>
          <a:lstStyle/>
          <a:p>
            <a:fld id="{2D0ACD5D-458E-4225-9CBB-82CD39788850}" type="slidenum">
              <a:rPr lang="en-GB" smtClean="0"/>
              <a:t>‹#›</a:t>
            </a:fld>
            <a:endParaRPr lang="en-GB"/>
          </a:p>
        </p:txBody>
      </p:sp>
    </p:spTree>
    <p:extLst>
      <p:ext uri="{BB962C8B-B14F-4D97-AF65-F5344CB8AC3E}">
        <p14:creationId xmlns:p14="http://schemas.microsoft.com/office/powerpoint/2010/main" val="401743569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alphaModFix amt="65000"/>
          </a:blip>
          <a:srcRect/>
          <a:stretch>
            <a:fillRect/>
          </a:stretch>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A077F79-4EDB-4A6E-A11E-3943533D709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0D2E0555-87F7-4470-88E5-802F64E862F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43C2278E-D4B4-4AE2-80E7-288DB569791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8FF8364-AEBD-4873-9244-45BEBAFDB93E}" type="datetimeFigureOut">
              <a:rPr lang="en-GB" smtClean="0"/>
              <a:t>03/10/2025</a:t>
            </a:fld>
            <a:endParaRPr lang="en-GB"/>
          </a:p>
        </p:txBody>
      </p:sp>
      <p:sp>
        <p:nvSpPr>
          <p:cNvPr id="5" name="Footer Placeholder 4">
            <a:extLst>
              <a:ext uri="{FF2B5EF4-FFF2-40B4-BE49-F238E27FC236}">
                <a16:creationId xmlns:a16="http://schemas.microsoft.com/office/drawing/2014/main" id="{902DA619-1C89-419A-9807-179A5F73A08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EBC87801-958C-40FF-A5C8-E9D918792EF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D0ACD5D-458E-4225-9CBB-82CD39788850}" type="slidenum">
              <a:rPr lang="en-GB" smtClean="0"/>
              <a:t>‹#›</a:t>
            </a:fld>
            <a:endParaRPr lang="en-GB"/>
          </a:p>
        </p:txBody>
      </p:sp>
    </p:spTree>
    <p:extLst>
      <p:ext uri="{BB962C8B-B14F-4D97-AF65-F5344CB8AC3E}">
        <p14:creationId xmlns:p14="http://schemas.microsoft.com/office/powerpoint/2010/main" val="253109120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20.jpeg"/></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2.xml"/><Relationship Id="rId1" Type="http://schemas.openxmlformats.org/officeDocument/2006/relationships/slideLayout" Target="../slideLayouts/slideLayout6.xml"/><Relationship Id="rId5" Type="http://schemas.openxmlformats.org/officeDocument/2006/relationships/image" Target="../media/image25.png"/><Relationship Id="rId4" Type="http://schemas.openxmlformats.org/officeDocument/2006/relationships/image" Target="../media/image24.png"/></Relationships>
</file>

<file path=ppt/slides/_rels/slide24.xml.rels><?xml version="1.0" encoding="UTF-8" standalone="yes"?>
<Relationships xmlns="http://schemas.openxmlformats.org/package/2006/relationships"><Relationship Id="rId8" Type="http://schemas.openxmlformats.org/officeDocument/2006/relationships/image" Target="../media/image31.png"/><Relationship Id="rId3" Type="http://schemas.openxmlformats.org/officeDocument/2006/relationships/image" Target="../media/image26.png"/><Relationship Id="rId7" Type="http://schemas.openxmlformats.org/officeDocument/2006/relationships/image" Target="../media/image30.png"/><Relationship Id="rId2" Type="http://schemas.openxmlformats.org/officeDocument/2006/relationships/notesSlide" Target="../notesSlides/notesSlide13.xml"/><Relationship Id="rId1" Type="http://schemas.openxmlformats.org/officeDocument/2006/relationships/slideLayout" Target="../slideLayouts/slideLayout6.xml"/><Relationship Id="rId6" Type="http://schemas.openxmlformats.org/officeDocument/2006/relationships/image" Target="../media/image29.png"/><Relationship Id="rId5" Type="http://schemas.openxmlformats.org/officeDocument/2006/relationships/image" Target="../media/image28.png"/><Relationship Id="rId10" Type="http://schemas.openxmlformats.org/officeDocument/2006/relationships/image" Target="../media/image33.png"/><Relationship Id="rId4" Type="http://schemas.openxmlformats.org/officeDocument/2006/relationships/image" Target="../media/image27.png"/><Relationship Id="rId9" Type="http://schemas.openxmlformats.org/officeDocument/2006/relationships/image" Target="../media/image32.png"/></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hyperlink" Target="https://www.bcpcouncil.gov.uk/schools-and-learning/free-school-meals" TargetMode="External"/><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hyperlink" Target="mailto:Year2Lead@lilliput.coastalpartnership.co.uk" TargetMode="External"/><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7.xml"/><Relationship Id="rId4" Type="http://schemas.openxmlformats.org/officeDocument/2006/relationships/image" Target="../media/image9.jpeg"/></Relationships>
</file>

<file path=ppt/slides/_rels/slide6.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619250" y="1714500"/>
          <a:ext cx="7334250" cy="4572000"/>
          <a:chOff x="1619250" y="1714500"/>
          <a:chExt cx="7334250" cy="4572000"/>
        </a:xfrm>
      </p:grpSpPr>
      <p:grpSp>
        <p:nvGrpSpPr>
          <p:cNvPr id="4" name="Group 3">
            <a:extLst>
              <a:ext uri="{FF2B5EF4-FFF2-40B4-BE49-F238E27FC236}">
                <a16:creationId xmlns:a16="http://schemas.microsoft.com/office/drawing/2014/main" id="{68AD03D1-2D2E-44BC-B997-24B1B06A801C}"/>
              </a:ext>
            </a:extLst>
          </p:cNvPr>
          <p:cNvGrpSpPr/>
          <p:nvPr/>
        </p:nvGrpSpPr>
        <p:grpSpPr>
          <a:xfrm>
            <a:off x="1782426" y="1074391"/>
            <a:ext cx="8856983" cy="1308050"/>
            <a:chOff x="229940" y="1192356"/>
            <a:chExt cx="8856983" cy="1308050"/>
          </a:xfrm>
        </p:grpSpPr>
        <p:sp>
          <p:nvSpPr>
            <p:cNvPr id="5" name="Text Box 2">
              <a:extLst>
                <a:ext uri="{FF2B5EF4-FFF2-40B4-BE49-F238E27FC236}">
                  <a16:creationId xmlns:a16="http://schemas.microsoft.com/office/drawing/2014/main" id="{D040D58C-051A-497A-B8C5-899158C69EBD}"/>
                </a:ext>
              </a:extLst>
            </p:cNvPr>
            <p:cNvSpPr txBox="1">
              <a:spLocks noChangeArrowheads="1"/>
            </p:cNvSpPr>
            <p:nvPr/>
          </p:nvSpPr>
          <p:spPr bwMode="auto">
            <a:xfrm>
              <a:off x="815916" y="1192356"/>
              <a:ext cx="8271007" cy="1308050"/>
            </a:xfrm>
            <a:prstGeom prst="rect">
              <a:avLst/>
            </a:prstGeom>
            <a:solidFill>
              <a:srgbClr val="FFFFFF"/>
            </a:solidFill>
            <a:ln w="9525">
              <a:solidFill>
                <a:schemeClr val="bg1"/>
              </a:solidFill>
              <a:miter lim="800000"/>
              <a:headEnd/>
              <a:tailEnd/>
            </a:ln>
          </p:spPr>
          <p:txBody>
            <a:bodyPr rot="0" vert="horz" wrap="square" lIns="91440" tIns="45720" rIns="91440" bIns="45720" anchor="t" anchorCtr="0">
              <a:spAutoFit/>
            </a:bodyPr>
            <a:lstStyle/>
            <a:p>
              <a:pPr algn="ctr"/>
              <a:r>
                <a:rPr lang="en-GB" sz="4800">
                  <a:latin typeface="Letter-join Print Plus 3" panose="02000805000000020003" pitchFamily="50" charset="0"/>
                  <a:ea typeface="Times New Roman" panose="02020603050405020304" pitchFamily="18" charset="0"/>
                </a:rPr>
                <a:t>Lilliput C of E Infant School</a:t>
              </a:r>
              <a:endParaRPr lang="en-GB" sz="2000">
                <a:latin typeface="Times New Roman" panose="02020603050405020304" pitchFamily="18" charset="0"/>
                <a:ea typeface="Times New Roman" panose="02020603050405020304" pitchFamily="18" charset="0"/>
              </a:endParaRPr>
            </a:p>
            <a:p>
              <a:pPr algn="ctr"/>
              <a:r>
                <a:rPr lang="en-GB" sz="2250">
                  <a:latin typeface="Letter-join Print Plus 3" panose="02000805000000020003" pitchFamily="50" charset="0"/>
                  <a:ea typeface="Times New Roman" panose="02020603050405020304" pitchFamily="18" charset="0"/>
                </a:rPr>
                <a:t>Loving one another, respecting one another, serving one another.</a:t>
              </a:r>
              <a:endParaRPr lang="en-GB" sz="2250">
                <a:latin typeface="Times New Roman" panose="02020603050405020304" pitchFamily="18" charset="0"/>
                <a:ea typeface="Times New Roman" panose="02020603050405020304" pitchFamily="18" charset="0"/>
              </a:endParaRPr>
            </a:p>
            <a:p>
              <a:pPr algn="ctr"/>
              <a:r>
                <a:rPr lang="en-GB" sz="800">
                  <a:solidFill>
                    <a:srgbClr val="BFBFBF"/>
                  </a:solidFill>
                  <a:latin typeface="Letter-join Print Plus 3" panose="02000805000000020003" pitchFamily="50" charset="0"/>
                  <a:ea typeface="Times New Roman" panose="02020603050405020304" pitchFamily="18" charset="0"/>
                </a:rPr>
                <a:t> </a:t>
              </a:r>
              <a:endParaRPr lang="en-GB" sz="1200">
                <a:latin typeface="Times New Roman" panose="02020603050405020304" pitchFamily="18" charset="0"/>
                <a:ea typeface="Times New Roman" panose="02020603050405020304" pitchFamily="18" charset="0"/>
              </a:endParaRPr>
            </a:p>
          </p:txBody>
        </p:sp>
        <p:pic>
          <p:nvPicPr>
            <p:cNvPr id="6" name="Picture 5">
              <a:extLst>
                <a:ext uri="{FF2B5EF4-FFF2-40B4-BE49-F238E27FC236}">
                  <a16:creationId xmlns:a16="http://schemas.microsoft.com/office/drawing/2014/main" id="{2DA695AF-75B8-4621-A03C-1DF635FDA1F7}"/>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29940" y="1375318"/>
              <a:ext cx="677109" cy="890869"/>
            </a:xfrm>
            <a:prstGeom prst="rect">
              <a:avLst/>
            </a:prstGeom>
            <a:noFill/>
            <a:ln>
              <a:noFill/>
            </a:ln>
          </p:spPr>
        </p:pic>
      </p:grpSp>
      <p:sp>
        <p:nvSpPr>
          <p:cNvPr id="8" name="Rectangle 7">
            <a:extLst>
              <a:ext uri="{FF2B5EF4-FFF2-40B4-BE49-F238E27FC236}">
                <a16:creationId xmlns:a16="http://schemas.microsoft.com/office/drawing/2014/main" id="{07A3C2E9-6C1F-4805-B9E3-A5191BE13839}"/>
              </a:ext>
            </a:extLst>
          </p:cNvPr>
          <p:cNvSpPr/>
          <p:nvPr/>
        </p:nvSpPr>
        <p:spPr>
          <a:xfrm>
            <a:off x="0" y="2467182"/>
            <a:ext cx="12192000" cy="4390819"/>
          </a:xfrm>
          <a:prstGeom prst="rect">
            <a:avLst/>
          </a:prstGeom>
          <a:solidFill>
            <a:srgbClr val="FFD966"/>
          </a:solidFill>
          <a:ln>
            <a:solidFill>
              <a:srgbClr val="FFD9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extBox 1"/>
          <p:cNvSpPr txBox="1"/>
          <p:nvPr/>
        </p:nvSpPr>
        <p:spPr>
          <a:xfrm>
            <a:off x="2567608" y="3136731"/>
            <a:ext cx="7056784" cy="2646878"/>
          </a:xfrm>
          <a:prstGeom prst="rect">
            <a:avLst/>
          </a:prstGeom>
          <a:noFill/>
        </p:spPr>
        <p:txBody>
          <a:bodyPr wrap="square" lIns="91440" tIns="45720" rIns="91440" bIns="45720" rtlCol="0">
            <a:spAutoFit/>
          </a:bodyPr>
          <a:lstStyle/>
          <a:p>
            <a:pPr algn="ctr" fontAlgn="base"/>
            <a:r>
              <a:rPr lang="en-US" sz="16600">
                <a:latin typeface="Letter-join Print Plus 3" panose="02000805000000020003" pitchFamily="50" charset="0"/>
              </a:rPr>
              <a:t>Year 2</a:t>
            </a:r>
          </a:p>
        </p:txBody>
      </p:sp>
      <p:sp>
        <p:nvSpPr>
          <p:cNvPr id="3" name="Rectangle 2">
            <a:extLst>
              <a:ext uri="{FF2B5EF4-FFF2-40B4-BE49-F238E27FC236}">
                <a16:creationId xmlns:a16="http://schemas.microsoft.com/office/drawing/2014/main" id="{309EFBB4-B4CD-4256-A6B8-9476C04BC50B}"/>
              </a:ext>
            </a:extLst>
          </p:cNvPr>
          <p:cNvSpPr/>
          <p:nvPr/>
        </p:nvSpPr>
        <p:spPr>
          <a:xfrm>
            <a:off x="0" y="1"/>
            <a:ext cx="12192000" cy="989651"/>
          </a:xfrm>
          <a:prstGeom prst="rect">
            <a:avLst/>
          </a:prstGeom>
          <a:solidFill>
            <a:srgbClr val="FFF2CC"/>
          </a:solidFill>
          <a:ln>
            <a:solidFill>
              <a:srgbClr val="FFF2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TextBox 6">
            <a:extLst>
              <a:ext uri="{FF2B5EF4-FFF2-40B4-BE49-F238E27FC236}">
                <a16:creationId xmlns:a16="http://schemas.microsoft.com/office/drawing/2014/main" id="{A1722C43-D598-4645-BDC0-E48E1EF2C81E}"/>
              </a:ext>
            </a:extLst>
          </p:cNvPr>
          <p:cNvSpPr txBox="1"/>
          <p:nvPr/>
        </p:nvSpPr>
        <p:spPr>
          <a:xfrm>
            <a:off x="7732895" y="202438"/>
            <a:ext cx="4301114" cy="584775"/>
          </a:xfrm>
          <a:prstGeom prst="rect">
            <a:avLst/>
          </a:prstGeom>
          <a:noFill/>
        </p:spPr>
        <p:txBody>
          <a:bodyPr wrap="none" rtlCol="0">
            <a:spAutoFit/>
          </a:bodyPr>
          <a:lstStyle/>
          <a:p>
            <a:pPr algn="ctr"/>
            <a:r>
              <a:rPr lang="en-GB" sz="3200" b="1">
                <a:latin typeface="Letter-join Print Plus 3" panose="02000805000000020003" pitchFamily="50" charset="0"/>
              </a:rPr>
              <a:t>WELCOME MEETING</a:t>
            </a:r>
            <a:endParaRPr lang="en-GB" sz="2300">
              <a:latin typeface="Letter-join Print Plus 3" panose="02000805000000020003" pitchFamily="50"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528A788C-EDA0-4AC4-A29E-32D3AE970734}"/>
              </a:ext>
            </a:extLst>
          </p:cNvPr>
          <p:cNvSpPr txBox="1"/>
          <p:nvPr/>
        </p:nvSpPr>
        <p:spPr>
          <a:xfrm>
            <a:off x="421216" y="2804867"/>
            <a:ext cx="1860884" cy="2015936"/>
          </a:xfrm>
          <a:prstGeom prst="rect">
            <a:avLst/>
          </a:prstGeom>
          <a:noFill/>
        </p:spPr>
        <p:txBody>
          <a:bodyPr wrap="square" rtlCol="0">
            <a:spAutoFit/>
          </a:bodyPr>
          <a:lstStyle/>
          <a:p>
            <a:pPr algn="ctr"/>
            <a:r>
              <a:rPr lang="en-GB" sz="2500">
                <a:latin typeface="Letter-join Print Plus 3" panose="02000805000000020003" pitchFamily="50" charset="0"/>
              </a:rPr>
              <a:t>PE days for Year 2 are Tuesday and Thursday.</a:t>
            </a:r>
          </a:p>
        </p:txBody>
      </p:sp>
      <p:sp>
        <p:nvSpPr>
          <p:cNvPr id="7" name="TextBox 6">
            <a:extLst>
              <a:ext uri="{FF2B5EF4-FFF2-40B4-BE49-F238E27FC236}">
                <a16:creationId xmlns:a16="http://schemas.microsoft.com/office/drawing/2014/main" id="{72337AC8-0393-4113-9E06-E25CC3BBCFFC}"/>
              </a:ext>
            </a:extLst>
          </p:cNvPr>
          <p:cNvSpPr txBox="1"/>
          <p:nvPr/>
        </p:nvSpPr>
        <p:spPr>
          <a:xfrm>
            <a:off x="2879521" y="176061"/>
            <a:ext cx="6094602" cy="523220"/>
          </a:xfrm>
          <a:prstGeom prst="rect">
            <a:avLst/>
          </a:prstGeom>
          <a:noFill/>
        </p:spPr>
        <p:txBody>
          <a:bodyPr wrap="square">
            <a:spAutoFit/>
          </a:bodyPr>
          <a:lstStyle/>
          <a:p>
            <a:pPr algn="ctr"/>
            <a:r>
              <a:rPr lang="en-GB" sz="2800" b="1">
                <a:latin typeface="Letter-join Print Plus 3" panose="02000805000000020003" pitchFamily="50" charset="0"/>
              </a:rPr>
              <a:t>A typical weekly timetable</a:t>
            </a:r>
          </a:p>
        </p:txBody>
      </p:sp>
      <p:pic>
        <p:nvPicPr>
          <p:cNvPr id="3" name="Picture 2">
            <a:extLst>
              <a:ext uri="{FF2B5EF4-FFF2-40B4-BE49-F238E27FC236}">
                <a16:creationId xmlns:a16="http://schemas.microsoft.com/office/drawing/2014/main" id="{80092877-CEBA-DC07-63EC-B1A58B75C71C}"/>
              </a:ext>
            </a:extLst>
          </p:cNvPr>
          <p:cNvPicPr>
            <a:picLocks noChangeAspect="1"/>
          </p:cNvPicPr>
          <p:nvPr/>
        </p:nvPicPr>
        <p:blipFill>
          <a:blip r:embed="rId2"/>
          <a:stretch>
            <a:fillRect/>
          </a:stretch>
        </p:blipFill>
        <p:spPr>
          <a:xfrm>
            <a:off x="2554816" y="1043567"/>
            <a:ext cx="8273605" cy="5638372"/>
          </a:xfrm>
          <a:prstGeom prst="rect">
            <a:avLst/>
          </a:prstGeom>
        </p:spPr>
      </p:pic>
    </p:spTree>
    <p:extLst>
      <p:ext uri="{BB962C8B-B14F-4D97-AF65-F5344CB8AC3E}">
        <p14:creationId xmlns:p14="http://schemas.microsoft.com/office/powerpoint/2010/main" val="309110203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5FC54931-F431-4420-8CDF-08AD98E7A1E0}"/>
              </a:ext>
            </a:extLst>
          </p:cNvPr>
          <p:cNvSpPr txBox="1"/>
          <p:nvPr/>
        </p:nvSpPr>
        <p:spPr>
          <a:xfrm>
            <a:off x="4850933" y="251562"/>
            <a:ext cx="6094602" cy="584775"/>
          </a:xfrm>
          <a:prstGeom prst="rect">
            <a:avLst/>
          </a:prstGeom>
          <a:noFill/>
        </p:spPr>
        <p:txBody>
          <a:bodyPr wrap="square">
            <a:spAutoFit/>
          </a:bodyPr>
          <a:lstStyle/>
          <a:p>
            <a:r>
              <a:rPr lang="en-GB" sz="3200" b="1">
                <a:latin typeface="Letter-join Print Plus 3" panose="02000805000000020003" pitchFamily="50" charset="0"/>
              </a:rPr>
              <a:t>Key dates</a:t>
            </a:r>
            <a:endParaRPr lang="en-GB" sz="3200"/>
          </a:p>
        </p:txBody>
      </p:sp>
      <p:pic>
        <p:nvPicPr>
          <p:cNvPr id="3" name="Picture 2">
            <a:extLst>
              <a:ext uri="{FF2B5EF4-FFF2-40B4-BE49-F238E27FC236}">
                <a16:creationId xmlns:a16="http://schemas.microsoft.com/office/drawing/2014/main" id="{51BD212A-6585-0232-9090-E05B0751EAE4}"/>
              </a:ext>
            </a:extLst>
          </p:cNvPr>
          <p:cNvPicPr>
            <a:picLocks noChangeAspect="1"/>
          </p:cNvPicPr>
          <p:nvPr/>
        </p:nvPicPr>
        <p:blipFill>
          <a:blip r:embed="rId3"/>
          <a:stretch>
            <a:fillRect/>
          </a:stretch>
        </p:blipFill>
        <p:spPr>
          <a:xfrm>
            <a:off x="1673523" y="954068"/>
            <a:ext cx="8491957" cy="5903932"/>
          </a:xfrm>
          <a:prstGeom prst="rect">
            <a:avLst/>
          </a:prstGeom>
        </p:spPr>
      </p:pic>
    </p:spTree>
    <p:extLst>
      <p:ext uri="{BB962C8B-B14F-4D97-AF65-F5344CB8AC3E}">
        <p14:creationId xmlns:p14="http://schemas.microsoft.com/office/powerpoint/2010/main" val="24340468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1" name="Content Placeholder 2">
            <a:extLst>
              <a:ext uri="{FF2B5EF4-FFF2-40B4-BE49-F238E27FC236}">
                <a16:creationId xmlns:a16="http://schemas.microsoft.com/office/drawing/2014/main" id="{D246F91A-42BE-491F-8309-DE5DBD632BEB}"/>
              </a:ext>
            </a:extLst>
          </p:cNvPr>
          <p:cNvSpPr>
            <a:spLocks noGrp="1"/>
          </p:cNvSpPr>
          <p:nvPr>
            <p:ph idx="1"/>
          </p:nvPr>
        </p:nvSpPr>
        <p:spPr>
          <a:xfrm>
            <a:off x="1209022" y="1733366"/>
            <a:ext cx="10284995" cy="4102100"/>
          </a:xfrm>
        </p:spPr>
        <p:txBody>
          <a:bodyPr>
            <a:noAutofit/>
          </a:bodyPr>
          <a:lstStyle/>
          <a:p>
            <a:pPr>
              <a:defRPr/>
            </a:pPr>
            <a:r>
              <a:rPr lang="en-GB" altLang="en-US">
                <a:latin typeface="Letter-join Print Plus 3" panose="02000805000000020003" pitchFamily="50" charset="0"/>
              </a:rPr>
              <a:t>Corfe Castle  (£11.91)</a:t>
            </a:r>
          </a:p>
          <a:p>
            <a:pPr marL="0" indent="0">
              <a:buNone/>
              <a:defRPr/>
            </a:pPr>
            <a:r>
              <a:rPr lang="en-GB" altLang="en-US">
                <a:latin typeface="Letter-join Print Plus 3" panose="02000805000000020003" pitchFamily="50" charset="0"/>
              </a:rPr>
              <a:t>Badgers and Hedgehogs – Tuesday 7th October 2025</a:t>
            </a:r>
          </a:p>
          <a:p>
            <a:pPr marL="0" indent="0">
              <a:buNone/>
              <a:defRPr/>
            </a:pPr>
            <a:r>
              <a:rPr lang="en-GB" altLang="en-US">
                <a:latin typeface="Letter-join Print Plus 3" panose="02000805000000020003" pitchFamily="50" charset="0"/>
              </a:rPr>
              <a:t>Squirrels and Owls – Thursday 9</a:t>
            </a:r>
            <a:r>
              <a:rPr lang="en-GB" altLang="en-US" baseline="30000">
                <a:latin typeface="Letter-join Print Plus 3" panose="02000805000000020003" pitchFamily="50" charset="0"/>
              </a:rPr>
              <a:t>th</a:t>
            </a:r>
            <a:r>
              <a:rPr lang="en-GB" altLang="en-US">
                <a:latin typeface="Letter-join Print Plus 3" panose="02000805000000020003" pitchFamily="50" charset="0"/>
              </a:rPr>
              <a:t> October 2025</a:t>
            </a:r>
          </a:p>
          <a:p>
            <a:pPr>
              <a:defRPr/>
            </a:pPr>
            <a:r>
              <a:rPr lang="en-GB" altLang="en-US">
                <a:latin typeface="Letter-join Print Plus 3" panose="02000805000000020003" pitchFamily="50" charset="0"/>
              </a:rPr>
              <a:t>Lyme Regis (Approx £20)</a:t>
            </a:r>
          </a:p>
          <a:p>
            <a:pPr marL="0" indent="0">
              <a:buNone/>
              <a:defRPr/>
            </a:pPr>
            <a:r>
              <a:rPr lang="en-GB" altLang="en-US">
                <a:latin typeface="Letter-join Print Plus 3" panose="02000805000000020003" pitchFamily="50" charset="0"/>
              </a:rPr>
              <a:t>March (Date tbc due to tide times)  – Extended school day till 6pm</a:t>
            </a:r>
          </a:p>
          <a:p>
            <a:pPr>
              <a:defRPr/>
            </a:pPr>
            <a:r>
              <a:rPr lang="en-GB" altLang="en-US">
                <a:latin typeface="Letter-join Print Plus 3" panose="02000805000000020003" pitchFamily="50" charset="0"/>
              </a:rPr>
              <a:t>Marwell Zoo (Approx £25)</a:t>
            </a:r>
          </a:p>
          <a:p>
            <a:pPr marL="0" indent="0">
              <a:buNone/>
              <a:defRPr/>
            </a:pPr>
            <a:r>
              <a:rPr lang="en-GB" altLang="en-US">
                <a:latin typeface="Letter-join Print Plus 3" panose="02000805000000020003" pitchFamily="50" charset="0"/>
              </a:rPr>
              <a:t>All classes – Tuesday 2nd July  – Extended school day till 5pm</a:t>
            </a:r>
          </a:p>
          <a:p>
            <a:pPr>
              <a:defRPr/>
            </a:pPr>
            <a:endParaRPr lang="en-GB" altLang="en-US">
              <a:latin typeface="Letter-join Print Plus 3" panose="02000805000000020003" pitchFamily="50" charset="0"/>
            </a:endParaRPr>
          </a:p>
          <a:p>
            <a:pPr>
              <a:defRPr/>
            </a:pPr>
            <a:endParaRPr lang="en-GB" altLang="en-US">
              <a:latin typeface="Twinkl Light" pitchFamily="2" charset="0"/>
            </a:endParaRPr>
          </a:p>
          <a:p>
            <a:pPr marL="0" indent="0">
              <a:buNone/>
              <a:defRPr/>
            </a:pPr>
            <a:endParaRPr lang="en-GB" altLang="en-US">
              <a:latin typeface="Twinkl Light" pitchFamily="2" charset="0"/>
            </a:endParaRPr>
          </a:p>
          <a:p>
            <a:pPr>
              <a:defRPr/>
            </a:pPr>
            <a:endParaRPr lang="en-GB" altLang="en-US">
              <a:latin typeface="Twinkl Light" pitchFamily="2" charset="0"/>
            </a:endParaRPr>
          </a:p>
        </p:txBody>
      </p:sp>
      <p:sp>
        <p:nvSpPr>
          <p:cNvPr id="5" name="TextBox 4">
            <a:extLst>
              <a:ext uri="{FF2B5EF4-FFF2-40B4-BE49-F238E27FC236}">
                <a16:creationId xmlns:a16="http://schemas.microsoft.com/office/drawing/2014/main" id="{0BBD7B23-D69F-4E31-BC30-6016AE27CC9A}"/>
              </a:ext>
            </a:extLst>
          </p:cNvPr>
          <p:cNvSpPr txBox="1"/>
          <p:nvPr/>
        </p:nvSpPr>
        <p:spPr>
          <a:xfrm>
            <a:off x="5077436" y="201229"/>
            <a:ext cx="6094602" cy="584775"/>
          </a:xfrm>
          <a:prstGeom prst="rect">
            <a:avLst/>
          </a:prstGeom>
          <a:noFill/>
        </p:spPr>
        <p:txBody>
          <a:bodyPr wrap="square">
            <a:spAutoFit/>
          </a:bodyPr>
          <a:lstStyle/>
          <a:p>
            <a:r>
              <a:rPr lang="en-GB" sz="3200" b="1">
                <a:latin typeface="Letter-join Print Plus 3" panose="02000805000000020003" pitchFamily="50" charset="0"/>
              </a:rPr>
              <a:t>Trips</a:t>
            </a:r>
            <a:endParaRPr lang="en-GB" sz="3200"/>
          </a:p>
        </p:txBody>
      </p:sp>
    </p:spTree>
    <p:extLst>
      <p:ext uri="{BB962C8B-B14F-4D97-AF65-F5344CB8AC3E}">
        <p14:creationId xmlns:p14="http://schemas.microsoft.com/office/powerpoint/2010/main" val="54757951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1" name="Content Placeholder 2">
            <a:extLst>
              <a:ext uri="{FF2B5EF4-FFF2-40B4-BE49-F238E27FC236}">
                <a16:creationId xmlns:a16="http://schemas.microsoft.com/office/drawing/2014/main" id="{D246F91A-42BE-491F-8309-DE5DBD632BEB}"/>
              </a:ext>
            </a:extLst>
          </p:cNvPr>
          <p:cNvSpPr>
            <a:spLocks noGrp="1"/>
          </p:cNvSpPr>
          <p:nvPr>
            <p:ph idx="1"/>
          </p:nvPr>
        </p:nvSpPr>
        <p:spPr>
          <a:xfrm>
            <a:off x="210729" y="2019637"/>
            <a:ext cx="11315290" cy="4102100"/>
          </a:xfrm>
        </p:spPr>
        <p:txBody>
          <a:bodyPr>
            <a:noAutofit/>
          </a:bodyPr>
          <a:lstStyle/>
          <a:p>
            <a:pPr marL="0" indent="0">
              <a:buNone/>
              <a:defRPr/>
            </a:pPr>
            <a:r>
              <a:rPr lang="en-GB" altLang="en-US" sz="2400">
                <a:latin typeface="Letter-join Print Plus 3" panose="02000805000000020003" pitchFamily="50" charset="0"/>
              </a:rPr>
              <a:t>Class assembly dates are on the yearly diary dates but all start at 2.30pm in the school hall on the following dates:</a:t>
            </a:r>
          </a:p>
          <a:p>
            <a:pPr>
              <a:defRPr/>
            </a:pPr>
            <a:r>
              <a:rPr lang="en-GB" altLang="en-US" sz="2400">
                <a:latin typeface="Letter-join Print Plus 3" panose="02000805000000020003" pitchFamily="50" charset="0"/>
              </a:rPr>
              <a:t>Squirrels Wednesday 14</a:t>
            </a:r>
            <a:r>
              <a:rPr lang="en-GB" altLang="en-US" sz="2400" baseline="30000">
                <a:latin typeface="Letter-join Print Plus 3" panose="02000805000000020003" pitchFamily="50" charset="0"/>
              </a:rPr>
              <a:t>th</a:t>
            </a:r>
            <a:r>
              <a:rPr lang="en-GB" altLang="en-US" sz="2400">
                <a:latin typeface="Letter-join Print Plus 3" panose="02000805000000020003" pitchFamily="50" charset="0"/>
              </a:rPr>
              <a:t> January</a:t>
            </a:r>
          </a:p>
          <a:p>
            <a:pPr>
              <a:defRPr/>
            </a:pPr>
            <a:r>
              <a:rPr lang="en-GB" altLang="en-US" sz="2400">
                <a:latin typeface="Letter-join Print Plus 3" panose="02000805000000020003" pitchFamily="50" charset="0"/>
              </a:rPr>
              <a:t>Badgers Wednesday 21</a:t>
            </a:r>
            <a:r>
              <a:rPr lang="en-GB" altLang="en-US" sz="2400" baseline="30000">
                <a:latin typeface="Letter-join Print Plus 3" panose="02000805000000020003" pitchFamily="50" charset="0"/>
              </a:rPr>
              <a:t>st</a:t>
            </a:r>
            <a:r>
              <a:rPr lang="en-GB" altLang="en-US" sz="2400">
                <a:latin typeface="Letter-join Print Plus 3" panose="02000805000000020003" pitchFamily="50" charset="0"/>
              </a:rPr>
              <a:t> January</a:t>
            </a:r>
          </a:p>
          <a:p>
            <a:pPr>
              <a:defRPr/>
            </a:pPr>
            <a:r>
              <a:rPr lang="en-GB" altLang="en-US" sz="2400">
                <a:latin typeface="Letter-join Print Plus 3" panose="02000805000000020003" pitchFamily="50" charset="0"/>
              </a:rPr>
              <a:t>Owls Wednesday 28</a:t>
            </a:r>
            <a:r>
              <a:rPr lang="en-GB" altLang="en-US" sz="2400" baseline="30000">
                <a:latin typeface="Letter-join Print Plus 3" panose="02000805000000020003" pitchFamily="50" charset="0"/>
              </a:rPr>
              <a:t>th</a:t>
            </a:r>
            <a:r>
              <a:rPr lang="en-GB" altLang="en-US" sz="2400">
                <a:latin typeface="Letter-join Print Plus 3" panose="02000805000000020003" pitchFamily="50" charset="0"/>
              </a:rPr>
              <a:t> January</a:t>
            </a:r>
          </a:p>
          <a:p>
            <a:pPr>
              <a:defRPr/>
            </a:pPr>
            <a:r>
              <a:rPr lang="en-GB" altLang="en-US" sz="2400">
                <a:latin typeface="Letter-join Print Plus 3" panose="02000805000000020003" pitchFamily="50" charset="0"/>
              </a:rPr>
              <a:t>Hedgehogs Wednesday 11</a:t>
            </a:r>
            <a:r>
              <a:rPr lang="en-GB" altLang="en-US" sz="2400" baseline="30000">
                <a:latin typeface="Letter-join Print Plus 3" panose="02000805000000020003" pitchFamily="50" charset="0"/>
              </a:rPr>
              <a:t>th</a:t>
            </a:r>
            <a:r>
              <a:rPr lang="en-GB" altLang="en-US" sz="2400">
                <a:latin typeface="Letter-join Print Plus 3" panose="02000805000000020003" pitchFamily="50" charset="0"/>
              </a:rPr>
              <a:t> February</a:t>
            </a:r>
          </a:p>
          <a:p>
            <a:pPr marL="0" indent="0">
              <a:buNone/>
              <a:defRPr/>
            </a:pPr>
            <a:endParaRPr lang="en-GB" altLang="en-US" sz="600">
              <a:latin typeface="Letter-join Print Plus 3" panose="02000805000000020003" pitchFamily="50" charset="0"/>
            </a:endParaRPr>
          </a:p>
          <a:p>
            <a:pPr marL="0" indent="0">
              <a:buNone/>
              <a:defRPr/>
            </a:pPr>
            <a:r>
              <a:rPr lang="en-GB" altLang="en-US" sz="2400">
                <a:latin typeface="Letter-join Print Plus 3" panose="02000805000000020003" pitchFamily="50" charset="0"/>
              </a:rPr>
              <a:t>There will be a Christmas Carol Concert led by Year 2 in the hall in December and an end of year Leavers Service and show in July.</a:t>
            </a:r>
          </a:p>
          <a:p>
            <a:pPr>
              <a:defRPr/>
            </a:pPr>
            <a:endParaRPr lang="en-GB" altLang="en-US" sz="2400">
              <a:latin typeface="Letter-join Print Plus 3" panose="02000805000000020003" pitchFamily="50" charset="0"/>
            </a:endParaRPr>
          </a:p>
        </p:txBody>
      </p:sp>
      <p:sp>
        <p:nvSpPr>
          <p:cNvPr id="5" name="TextBox 4">
            <a:extLst>
              <a:ext uri="{FF2B5EF4-FFF2-40B4-BE49-F238E27FC236}">
                <a16:creationId xmlns:a16="http://schemas.microsoft.com/office/drawing/2014/main" id="{ECFB4466-85B6-405D-A9A9-8CEC2633AFC8}"/>
              </a:ext>
            </a:extLst>
          </p:cNvPr>
          <p:cNvSpPr txBox="1"/>
          <p:nvPr/>
        </p:nvSpPr>
        <p:spPr>
          <a:xfrm>
            <a:off x="4599264" y="213043"/>
            <a:ext cx="6094602" cy="523220"/>
          </a:xfrm>
          <a:prstGeom prst="rect">
            <a:avLst/>
          </a:prstGeom>
          <a:noFill/>
        </p:spPr>
        <p:txBody>
          <a:bodyPr wrap="square">
            <a:spAutoFit/>
          </a:bodyPr>
          <a:lstStyle/>
          <a:p>
            <a:r>
              <a:rPr lang="en-GB" sz="2800" b="1">
                <a:latin typeface="Letter-join Print Plus 3" panose="02000805000000020003" pitchFamily="50" charset="0"/>
              </a:rPr>
              <a:t>Performances</a:t>
            </a:r>
            <a:endParaRPr lang="en-GB" sz="2800"/>
          </a:p>
        </p:txBody>
      </p:sp>
    </p:spTree>
    <p:extLst>
      <p:ext uri="{BB962C8B-B14F-4D97-AF65-F5344CB8AC3E}">
        <p14:creationId xmlns:p14="http://schemas.microsoft.com/office/powerpoint/2010/main" val="255419373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9" name="Rectangle 3">
            <a:extLst>
              <a:ext uri="{FF2B5EF4-FFF2-40B4-BE49-F238E27FC236}">
                <a16:creationId xmlns:a16="http://schemas.microsoft.com/office/drawing/2014/main" id="{27E64DC1-8F17-49B7-A497-1C450827E266}"/>
              </a:ext>
            </a:extLst>
          </p:cNvPr>
          <p:cNvSpPr>
            <a:spLocks noGrp="1" noChangeArrowheads="1"/>
          </p:cNvSpPr>
          <p:nvPr>
            <p:ph idx="1"/>
          </p:nvPr>
        </p:nvSpPr>
        <p:spPr>
          <a:xfrm>
            <a:off x="1622259" y="1119986"/>
            <a:ext cx="8610600" cy="5410200"/>
          </a:xfrm>
        </p:spPr>
        <p:txBody>
          <a:bodyPr>
            <a:normAutofit fontScale="85000" lnSpcReduction="20000"/>
          </a:bodyPr>
          <a:lstStyle/>
          <a:p>
            <a:pPr marL="274320" indent="-274320">
              <a:buClr>
                <a:schemeClr val="accent3"/>
              </a:buClr>
              <a:buFont typeface="Wingdings 2"/>
              <a:buChar char=""/>
              <a:defRPr/>
            </a:pPr>
            <a:endParaRPr lang="en-GB" sz="1800">
              <a:latin typeface="Letter-join Print Plus 3" panose="02000805000000020003" pitchFamily="50" charset="0"/>
            </a:endParaRPr>
          </a:p>
          <a:p>
            <a:pPr marL="0" indent="0">
              <a:buClr>
                <a:schemeClr val="accent3"/>
              </a:buClr>
              <a:buNone/>
              <a:defRPr/>
            </a:pPr>
            <a:r>
              <a:rPr lang="en-GB">
                <a:latin typeface="Letter-join Print Plus 3" panose="02000805000000020003" pitchFamily="50" charset="0"/>
                <a:cs typeface="Calibri Light" panose="020F0302020204030204" pitchFamily="34" charset="0"/>
              </a:rPr>
              <a:t>We follow a CPA (Concrete-Pictorial-Abstract) approach to the teaching of Maths and have a wide variety of manipulatives available for the children to use. </a:t>
            </a:r>
          </a:p>
          <a:p>
            <a:pPr marL="0" indent="0">
              <a:buClr>
                <a:schemeClr val="accent3"/>
              </a:buClr>
              <a:buNone/>
              <a:defRPr/>
            </a:pPr>
            <a:endParaRPr lang="en-GB">
              <a:latin typeface="Letter-join Print Plus 3" panose="02000805000000020003" pitchFamily="50" charset="0"/>
              <a:cs typeface="Calibri Light" panose="020F0302020204030204" pitchFamily="34" charset="0"/>
            </a:endParaRPr>
          </a:p>
          <a:p>
            <a:pPr marL="274320" indent="-274320">
              <a:buClr>
                <a:schemeClr val="accent3"/>
              </a:buClr>
              <a:buFont typeface="Wingdings 2"/>
              <a:buChar char=""/>
              <a:defRPr/>
            </a:pPr>
            <a:r>
              <a:rPr lang="en-GB" sz="2400">
                <a:latin typeface="Letter-join Print Plus 3" panose="02000805000000020003" pitchFamily="50" charset="0"/>
                <a:cs typeface="Calibri Light" panose="020F0302020204030204" pitchFamily="34" charset="0"/>
              </a:rPr>
              <a:t>Number and Place Value</a:t>
            </a:r>
          </a:p>
          <a:p>
            <a:pPr marL="274320" indent="-274320">
              <a:buClr>
                <a:schemeClr val="accent3"/>
              </a:buClr>
              <a:buFont typeface="Wingdings 2"/>
              <a:buChar char=""/>
              <a:defRPr/>
            </a:pPr>
            <a:r>
              <a:rPr lang="en-GB" sz="2400">
                <a:latin typeface="Letter-join Print Plus 3" panose="02000805000000020003" pitchFamily="50" charset="0"/>
                <a:cs typeface="Calibri Light" panose="020F0302020204030204" pitchFamily="34" charset="0"/>
              </a:rPr>
              <a:t>Addition &amp; Subtraction</a:t>
            </a:r>
          </a:p>
          <a:p>
            <a:pPr marL="274320" indent="-274320">
              <a:buClr>
                <a:schemeClr val="accent3"/>
              </a:buClr>
              <a:buFont typeface="Wingdings 2"/>
              <a:buChar char=""/>
              <a:defRPr/>
            </a:pPr>
            <a:r>
              <a:rPr lang="en-GB" sz="2400">
                <a:latin typeface="Letter-join Print Plus 3" panose="02000805000000020003" pitchFamily="50" charset="0"/>
                <a:cs typeface="Calibri Light" panose="020F0302020204030204" pitchFamily="34" charset="0"/>
              </a:rPr>
              <a:t>Properties of shape</a:t>
            </a:r>
          </a:p>
          <a:p>
            <a:pPr marL="274320" indent="-274320">
              <a:buClr>
                <a:schemeClr val="accent3"/>
              </a:buClr>
              <a:buFont typeface="Wingdings 2"/>
              <a:buChar char=""/>
              <a:defRPr/>
            </a:pPr>
            <a:r>
              <a:rPr lang="en-GB" sz="2400">
                <a:latin typeface="Letter-join Print Plus 3" panose="02000805000000020003" pitchFamily="50" charset="0"/>
                <a:cs typeface="Calibri Light" panose="020F0302020204030204" pitchFamily="34" charset="0"/>
              </a:rPr>
              <a:t>Money</a:t>
            </a:r>
          </a:p>
          <a:p>
            <a:pPr marL="274320" indent="-274320">
              <a:buClr>
                <a:schemeClr val="accent3"/>
              </a:buClr>
              <a:buFont typeface="Wingdings 2"/>
              <a:buChar char=""/>
              <a:defRPr/>
            </a:pPr>
            <a:r>
              <a:rPr lang="en-GB" sz="2400">
                <a:latin typeface="Letter-join Print Plus 3" panose="02000805000000020003" pitchFamily="50" charset="0"/>
                <a:cs typeface="Calibri Light" panose="020F0302020204030204" pitchFamily="34" charset="0"/>
              </a:rPr>
              <a:t>Multiplication &amp; Division</a:t>
            </a:r>
          </a:p>
          <a:p>
            <a:pPr marL="274320" indent="-274320">
              <a:buClr>
                <a:schemeClr val="accent3"/>
              </a:buClr>
              <a:buFont typeface="Wingdings 2"/>
              <a:buChar char=""/>
              <a:defRPr/>
            </a:pPr>
            <a:r>
              <a:rPr lang="en-GB" sz="2400">
                <a:latin typeface="Letter-join Print Plus 3" panose="02000805000000020003" pitchFamily="50" charset="0"/>
                <a:cs typeface="Calibri Light" panose="020F0302020204030204" pitchFamily="34" charset="0"/>
              </a:rPr>
              <a:t>Measurement – Length, Height, Mass, Capacity and Temperature</a:t>
            </a:r>
          </a:p>
          <a:p>
            <a:pPr marL="274320" indent="-274320">
              <a:buClr>
                <a:schemeClr val="accent3"/>
              </a:buClr>
              <a:buFont typeface="Wingdings 2"/>
              <a:buChar char=""/>
              <a:defRPr/>
            </a:pPr>
            <a:r>
              <a:rPr lang="en-GB" sz="2400">
                <a:latin typeface="Letter-join Print Plus 3" panose="02000805000000020003" pitchFamily="50" charset="0"/>
                <a:cs typeface="Calibri Light" panose="020F0302020204030204" pitchFamily="34" charset="0"/>
              </a:rPr>
              <a:t>Fractions</a:t>
            </a:r>
          </a:p>
          <a:p>
            <a:pPr marL="274320" indent="-274320">
              <a:buClr>
                <a:schemeClr val="accent3"/>
              </a:buClr>
              <a:buFont typeface="Wingdings 2"/>
              <a:buChar char=""/>
              <a:defRPr/>
            </a:pPr>
            <a:r>
              <a:rPr lang="en-GB" sz="2400">
                <a:latin typeface="Letter-join Print Plus 3" panose="02000805000000020003" pitchFamily="50" charset="0"/>
                <a:cs typeface="Calibri Light" panose="020F0302020204030204" pitchFamily="34" charset="0"/>
              </a:rPr>
              <a:t>Time</a:t>
            </a:r>
          </a:p>
          <a:p>
            <a:pPr marL="274320" indent="-274320">
              <a:buClr>
                <a:schemeClr val="accent3"/>
              </a:buClr>
              <a:buFont typeface="Wingdings 2"/>
              <a:buChar char=""/>
              <a:defRPr/>
            </a:pPr>
            <a:r>
              <a:rPr lang="en-GB" sz="2400">
                <a:latin typeface="Letter-join Print Plus 3" panose="02000805000000020003" pitchFamily="50" charset="0"/>
                <a:cs typeface="Calibri Light" panose="020F0302020204030204" pitchFamily="34" charset="0"/>
              </a:rPr>
              <a:t>Statistics</a:t>
            </a:r>
          </a:p>
          <a:p>
            <a:pPr marL="274320" indent="-274320">
              <a:buClr>
                <a:schemeClr val="accent3"/>
              </a:buClr>
              <a:buFont typeface="Wingdings 2"/>
              <a:buChar char=""/>
              <a:defRPr/>
            </a:pPr>
            <a:r>
              <a:rPr lang="en-GB" sz="2400">
                <a:latin typeface="Letter-join Print Plus 3" panose="02000805000000020003" pitchFamily="50" charset="0"/>
                <a:cs typeface="Calibri Light" panose="020F0302020204030204" pitchFamily="34" charset="0"/>
              </a:rPr>
              <a:t>Position and direction</a:t>
            </a:r>
          </a:p>
          <a:p>
            <a:pPr marL="0" indent="0">
              <a:buClr>
                <a:schemeClr val="accent3"/>
              </a:buClr>
              <a:buNone/>
              <a:defRPr/>
            </a:pPr>
            <a:r>
              <a:rPr lang="en-GB">
                <a:latin typeface="Letter-join Print Plus 3" panose="02000805000000020003" pitchFamily="50" charset="0"/>
              </a:rPr>
              <a:t>	</a:t>
            </a:r>
          </a:p>
          <a:p>
            <a:pPr marL="274320" indent="-274320">
              <a:buClr>
                <a:schemeClr val="accent3"/>
              </a:buClr>
              <a:buNone/>
              <a:defRPr/>
            </a:pPr>
            <a:endParaRPr lang="en-GB">
              <a:latin typeface="Letter-join Print Plus 3" panose="02000805000000020003" pitchFamily="50" charset="0"/>
            </a:endParaRPr>
          </a:p>
        </p:txBody>
      </p:sp>
      <p:pic>
        <p:nvPicPr>
          <p:cNvPr id="35844" name="Picture 1">
            <a:extLst>
              <a:ext uri="{FF2B5EF4-FFF2-40B4-BE49-F238E27FC236}">
                <a16:creationId xmlns:a16="http://schemas.microsoft.com/office/drawing/2014/main" id="{D7D898C6-3C9F-4474-A181-B1A79E1C654D}"/>
              </a:ext>
            </a:extLst>
          </p:cNvPr>
          <p:cNvPicPr>
            <a:picLocks noChangeAspect="1" noChangeArrowheads="1"/>
          </p:cNvPicPr>
          <p:nvPr/>
        </p:nvPicPr>
        <p:blipFill>
          <a:blip r:embed="rId3">
            <a:clrChange>
              <a:clrFrom>
                <a:srgbClr val="FDFDFD"/>
              </a:clrFrom>
              <a:clrTo>
                <a:srgbClr val="FDFDFD">
                  <a:alpha val="0"/>
                </a:srgbClr>
              </a:clrTo>
            </a:clrChange>
            <a:extLst>
              <a:ext uri="{28A0092B-C50C-407E-A947-70E740481C1C}">
                <a14:useLocalDpi xmlns:a14="http://schemas.microsoft.com/office/drawing/2010/main" val="0"/>
              </a:ext>
            </a:extLst>
          </a:blip>
          <a:srcRect/>
          <a:stretch>
            <a:fillRect/>
          </a:stretch>
        </p:blipFill>
        <p:spPr bwMode="auto">
          <a:xfrm>
            <a:off x="9073337" y="2659512"/>
            <a:ext cx="2833437" cy="32197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5">
            <a:extLst>
              <a:ext uri="{FF2B5EF4-FFF2-40B4-BE49-F238E27FC236}">
                <a16:creationId xmlns:a16="http://schemas.microsoft.com/office/drawing/2014/main" id="{06B70AC9-384D-4920-B60C-F7E2F0B6875C}"/>
              </a:ext>
            </a:extLst>
          </p:cNvPr>
          <p:cNvSpPr txBox="1"/>
          <p:nvPr/>
        </p:nvSpPr>
        <p:spPr>
          <a:xfrm>
            <a:off x="2745297" y="201979"/>
            <a:ext cx="6094602" cy="523220"/>
          </a:xfrm>
          <a:prstGeom prst="rect">
            <a:avLst/>
          </a:prstGeom>
          <a:noFill/>
        </p:spPr>
        <p:txBody>
          <a:bodyPr wrap="square">
            <a:spAutoFit/>
          </a:bodyPr>
          <a:lstStyle/>
          <a:p>
            <a:pPr algn="ctr"/>
            <a:r>
              <a:rPr lang="en-GB" sz="2800" b="1">
                <a:latin typeface="Letter-join Print Plus 3" panose="02000805000000020003" pitchFamily="50" charset="0"/>
              </a:rPr>
              <a:t>Maths in Year 2</a:t>
            </a:r>
          </a:p>
        </p:txBody>
      </p:sp>
    </p:spTree>
  </p:cSld>
  <p:clrMapOvr>
    <a:masterClrMapping/>
  </p:clrMapOvr>
  <p:transition>
    <p:wipe dir="d"/>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9" name="Rectangle 3">
            <a:extLst>
              <a:ext uri="{FF2B5EF4-FFF2-40B4-BE49-F238E27FC236}">
                <a16:creationId xmlns:a16="http://schemas.microsoft.com/office/drawing/2014/main" id="{27E64DC1-8F17-49B7-A497-1C450827E266}"/>
              </a:ext>
            </a:extLst>
          </p:cNvPr>
          <p:cNvSpPr>
            <a:spLocks noGrp="1" noChangeArrowheads="1"/>
          </p:cNvSpPr>
          <p:nvPr>
            <p:ph idx="1"/>
          </p:nvPr>
        </p:nvSpPr>
        <p:spPr>
          <a:xfrm>
            <a:off x="1458801" y="1084278"/>
            <a:ext cx="10439400" cy="5410200"/>
          </a:xfrm>
        </p:spPr>
        <p:txBody>
          <a:bodyPr>
            <a:normAutofit/>
          </a:bodyPr>
          <a:lstStyle/>
          <a:p>
            <a:pPr marL="0" indent="0">
              <a:buClr>
                <a:schemeClr val="accent3"/>
              </a:buClr>
              <a:buNone/>
              <a:defRPr/>
            </a:pPr>
            <a:endParaRPr lang="en-GB" sz="3600">
              <a:latin typeface="Letter-join Print Plus 3" panose="02000805000000020003" pitchFamily="50" charset="0"/>
            </a:endParaRPr>
          </a:p>
          <a:p>
            <a:pPr marL="0" indent="0">
              <a:buClr>
                <a:schemeClr val="accent3"/>
              </a:buClr>
              <a:buNone/>
              <a:defRPr/>
            </a:pPr>
            <a:r>
              <a:rPr lang="en-GB">
                <a:latin typeface="Letter-join Print Plus 3" panose="02000805000000020003" pitchFamily="50" charset="0"/>
                <a:cs typeface="Calibri Light" panose="020F0302020204030204" pitchFamily="34" charset="0"/>
              </a:rPr>
              <a:t>In addition to our Maths lessons we also develop the children’s fluency and number sense by teaching the Mastering Number Programme. These are 10-15 minute session four times a week.</a:t>
            </a:r>
          </a:p>
          <a:p>
            <a:pPr marL="0" indent="0">
              <a:buClr>
                <a:schemeClr val="accent3"/>
              </a:buClr>
              <a:buNone/>
              <a:defRPr/>
            </a:pPr>
            <a:endParaRPr lang="en-GB">
              <a:latin typeface="Letter-join Print Plus 3" panose="02000805000000020003" pitchFamily="50" charset="0"/>
              <a:cs typeface="Calibri Light" panose="020F0302020204030204" pitchFamily="34" charset="0"/>
            </a:endParaRPr>
          </a:p>
          <a:p>
            <a:pPr marL="0" indent="0">
              <a:buClr>
                <a:schemeClr val="accent3"/>
              </a:buClr>
              <a:buNone/>
              <a:defRPr/>
            </a:pPr>
            <a:r>
              <a:rPr lang="en-GB">
                <a:latin typeface="Letter-join Print Plus 3" panose="02000805000000020003" pitchFamily="50" charset="0"/>
              </a:rPr>
              <a:t>This not only enables children to be confident in recalling their number bonds, halves, doubles and subitising skills but it also exposes them to the structures and patterns that are present in Maths.</a:t>
            </a:r>
          </a:p>
          <a:p>
            <a:pPr marL="0" indent="0">
              <a:buClr>
                <a:schemeClr val="accent3"/>
              </a:buClr>
              <a:buNone/>
              <a:defRPr/>
            </a:pPr>
            <a:endParaRPr lang="en-GB">
              <a:latin typeface="Letter-join Print Plus 3" panose="02000805000000020003" pitchFamily="50" charset="0"/>
            </a:endParaRPr>
          </a:p>
          <a:p>
            <a:pPr marL="0" indent="0">
              <a:buClr>
                <a:schemeClr val="accent3"/>
              </a:buClr>
              <a:buNone/>
              <a:defRPr/>
            </a:pPr>
            <a:r>
              <a:rPr lang="en-GB">
                <a:latin typeface="Letter-join Print Plus 3" panose="02000805000000020003" pitchFamily="50" charset="0"/>
              </a:rPr>
              <a:t>The programme introduces the </a:t>
            </a:r>
            <a:r>
              <a:rPr lang="en-GB" err="1">
                <a:latin typeface="Letter-join Print Plus 3" panose="02000805000000020003" pitchFamily="50" charset="0"/>
              </a:rPr>
              <a:t>Rekenrek</a:t>
            </a:r>
            <a:r>
              <a:rPr lang="en-GB">
                <a:latin typeface="Letter-join Print Plus 3" panose="02000805000000020003" pitchFamily="50" charset="0"/>
              </a:rPr>
              <a:t> to pupils.</a:t>
            </a:r>
          </a:p>
        </p:txBody>
      </p:sp>
      <p:pic>
        <p:nvPicPr>
          <p:cNvPr id="37892" name="Picture 2">
            <a:extLst>
              <a:ext uri="{FF2B5EF4-FFF2-40B4-BE49-F238E27FC236}">
                <a16:creationId xmlns:a16="http://schemas.microsoft.com/office/drawing/2014/main" id="{78B5EA7E-1B96-428C-A825-B6918A883C6C}"/>
              </a:ext>
            </a:extLst>
          </p:cNvPr>
          <p:cNvPicPr>
            <a:picLocks noChangeAspect="1" noChangeArrowheads="1"/>
          </p:cNvPicPr>
          <p:nvPr/>
        </p:nvPicPr>
        <p:blipFill>
          <a:blip r:embed="rId3">
            <a:clrChange>
              <a:clrFrom>
                <a:srgbClr val="FDFDFD"/>
              </a:clrFrom>
              <a:clrTo>
                <a:srgbClr val="FDFDFD">
                  <a:alpha val="0"/>
                </a:srgbClr>
              </a:clrTo>
            </a:clrChange>
            <a:extLst>
              <a:ext uri="{28A0092B-C50C-407E-A947-70E740481C1C}">
                <a14:useLocalDpi xmlns:a14="http://schemas.microsoft.com/office/drawing/2010/main" val="0"/>
              </a:ext>
            </a:extLst>
          </a:blip>
          <a:srcRect t="21777" b="22037"/>
          <a:stretch>
            <a:fillRect/>
          </a:stretch>
        </p:blipFill>
        <p:spPr bwMode="auto">
          <a:xfrm>
            <a:off x="9428858" y="4950816"/>
            <a:ext cx="2319083" cy="12738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7893" name="Picture 2" descr="Image result for subitise meaning">
            <a:extLst>
              <a:ext uri="{FF2B5EF4-FFF2-40B4-BE49-F238E27FC236}">
                <a16:creationId xmlns:a16="http://schemas.microsoft.com/office/drawing/2014/main" id="{6343B9EC-3EB7-4EF1-8309-E37450981D7F}"/>
              </a:ext>
            </a:extLst>
          </p:cNvPr>
          <p:cNvPicPr>
            <a:picLocks noChangeAspect="1" noChangeArrowheads="1"/>
          </p:cNvPicPr>
          <p:nvPr/>
        </p:nvPicPr>
        <p:blipFill>
          <a:blip r:embed="rId4">
            <a:clrChange>
              <a:clrFrom>
                <a:srgbClr val="FDFDFD"/>
              </a:clrFrom>
              <a:clrTo>
                <a:srgbClr val="FDFDFD">
                  <a:alpha val="0"/>
                </a:srgbClr>
              </a:clrTo>
            </a:clrChange>
            <a:extLst>
              <a:ext uri="{28A0092B-C50C-407E-A947-70E740481C1C}">
                <a14:useLocalDpi xmlns:a14="http://schemas.microsoft.com/office/drawing/2010/main" val="0"/>
              </a:ext>
            </a:extLst>
          </a:blip>
          <a:srcRect l="11429"/>
          <a:stretch>
            <a:fillRect/>
          </a:stretch>
        </p:blipFill>
        <p:spPr bwMode="auto">
          <a:xfrm rot="16200000">
            <a:off x="-420826" y="3331773"/>
            <a:ext cx="2918941" cy="7140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Box 6">
            <a:extLst>
              <a:ext uri="{FF2B5EF4-FFF2-40B4-BE49-F238E27FC236}">
                <a16:creationId xmlns:a16="http://schemas.microsoft.com/office/drawing/2014/main" id="{FFCDEC8E-3AA4-46CB-85EE-6AB2E1BA5BEA}"/>
              </a:ext>
            </a:extLst>
          </p:cNvPr>
          <p:cNvSpPr txBox="1"/>
          <p:nvPr/>
        </p:nvSpPr>
        <p:spPr>
          <a:xfrm>
            <a:off x="3048699" y="304799"/>
            <a:ext cx="6094602" cy="461665"/>
          </a:xfrm>
          <a:prstGeom prst="rect">
            <a:avLst/>
          </a:prstGeom>
          <a:noFill/>
        </p:spPr>
        <p:txBody>
          <a:bodyPr wrap="square">
            <a:spAutoFit/>
          </a:bodyPr>
          <a:lstStyle/>
          <a:p>
            <a:pPr algn="ctr"/>
            <a:r>
              <a:rPr lang="en-GB" sz="2400" b="1">
                <a:latin typeface="Letter-join Print Plus 3" panose="02000805000000020003" pitchFamily="50" charset="0"/>
              </a:rPr>
              <a:t>Mastering Number Programme</a:t>
            </a:r>
          </a:p>
        </p:txBody>
      </p:sp>
    </p:spTree>
  </p:cSld>
  <p:clrMapOvr>
    <a:masterClrMapping/>
  </p:clrMapOvr>
  <p:transition>
    <p:wipe dir="d"/>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28D0B3F2-7251-4B03-8C82-F3DAE0646123}"/>
              </a:ext>
            </a:extLst>
          </p:cNvPr>
          <p:cNvSpPr txBox="1"/>
          <p:nvPr/>
        </p:nvSpPr>
        <p:spPr>
          <a:xfrm>
            <a:off x="1579408" y="2091220"/>
            <a:ext cx="4134852" cy="2400657"/>
          </a:xfrm>
          <a:prstGeom prst="rect">
            <a:avLst/>
          </a:prstGeom>
          <a:noFill/>
        </p:spPr>
        <p:txBody>
          <a:bodyPr wrap="square">
            <a:spAutoFit/>
          </a:bodyPr>
          <a:lstStyle/>
          <a:p>
            <a:pPr marL="274320" indent="-274320">
              <a:buClr>
                <a:schemeClr val="accent3"/>
              </a:buClr>
              <a:defRPr/>
            </a:pPr>
            <a:r>
              <a:rPr lang="en-GB" sz="2500" b="1">
                <a:solidFill>
                  <a:schemeClr val="tx2">
                    <a:lumMod val="75000"/>
                  </a:schemeClr>
                </a:solidFill>
                <a:latin typeface="Letter-join Print Plus 3" panose="02000805000000020003" pitchFamily="50" charset="0"/>
              </a:rPr>
              <a:t>Writing genres</a:t>
            </a:r>
          </a:p>
          <a:p>
            <a:pPr marL="274320" indent="-274320">
              <a:buClr>
                <a:schemeClr val="accent3"/>
              </a:buClr>
              <a:buFont typeface="Wingdings 2"/>
              <a:buChar char=""/>
              <a:defRPr/>
            </a:pPr>
            <a:r>
              <a:rPr lang="en-GB" sz="2500">
                <a:solidFill>
                  <a:schemeClr val="tx2">
                    <a:lumMod val="75000"/>
                  </a:schemeClr>
                </a:solidFill>
                <a:latin typeface="Letter-join Print Plus 3" panose="02000805000000020003" pitchFamily="50" charset="0"/>
              </a:rPr>
              <a:t>Poetry</a:t>
            </a:r>
          </a:p>
          <a:p>
            <a:pPr marL="274320" indent="-274320">
              <a:buClr>
                <a:schemeClr val="accent3"/>
              </a:buClr>
              <a:buFont typeface="Wingdings 2"/>
              <a:buChar char=""/>
              <a:defRPr/>
            </a:pPr>
            <a:r>
              <a:rPr lang="en-GB" sz="2500">
                <a:solidFill>
                  <a:schemeClr val="tx2">
                    <a:lumMod val="75000"/>
                  </a:schemeClr>
                </a:solidFill>
                <a:latin typeface="Letter-join Print Plus 3" panose="02000805000000020003" pitchFamily="50" charset="0"/>
              </a:rPr>
              <a:t>Recounts</a:t>
            </a:r>
          </a:p>
          <a:p>
            <a:pPr marL="274320" indent="-274320">
              <a:buClr>
                <a:schemeClr val="accent3"/>
              </a:buClr>
              <a:buFont typeface="Wingdings 2"/>
              <a:buChar char=""/>
              <a:defRPr/>
            </a:pPr>
            <a:r>
              <a:rPr lang="en-GB" sz="2500">
                <a:solidFill>
                  <a:schemeClr val="tx2">
                    <a:lumMod val="75000"/>
                  </a:schemeClr>
                </a:solidFill>
                <a:latin typeface="Letter-join Print Plus 3" panose="02000805000000020003" pitchFamily="50" charset="0"/>
              </a:rPr>
              <a:t>Narrative stories</a:t>
            </a:r>
          </a:p>
          <a:p>
            <a:pPr marL="274320" indent="-274320">
              <a:buClr>
                <a:schemeClr val="accent3"/>
              </a:buClr>
              <a:buFont typeface="Wingdings 2"/>
              <a:buChar char=""/>
              <a:defRPr/>
            </a:pPr>
            <a:r>
              <a:rPr lang="en-GB" sz="2500">
                <a:solidFill>
                  <a:schemeClr val="tx2">
                    <a:lumMod val="75000"/>
                  </a:schemeClr>
                </a:solidFill>
                <a:latin typeface="Letter-join Print Plus 3" panose="02000805000000020003" pitchFamily="50" charset="0"/>
              </a:rPr>
              <a:t>Instructions</a:t>
            </a:r>
          </a:p>
          <a:p>
            <a:pPr marL="274320" indent="-274320">
              <a:buClr>
                <a:schemeClr val="accent3"/>
              </a:buClr>
              <a:buFont typeface="Wingdings 2"/>
              <a:buChar char=""/>
              <a:defRPr/>
            </a:pPr>
            <a:r>
              <a:rPr lang="en-GB" sz="2500">
                <a:solidFill>
                  <a:schemeClr val="tx2">
                    <a:lumMod val="75000"/>
                  </a:schemeClr>
                </a:solidFill>
                <a:latin typeface="Letter-join Print Plus 3" panose="02000805000000020003" pitchFamily="50" charset="0"/>
              </a:rPr>
              <a:t>Non-chronological reports</a:t>
            </a:r>
          </a:p>
        </p:txBody>
      </p:sp>
      <p:sp>
        <p:nvSpPr>
          <p:cNvPr id="14339" name="Rectangle 3">
            <a:extLst>
              <a:ext uri="{FF2B5EF4-FFF2-40B4-BE49-F238E27FC236}">
                <a16:creationId xmlns:a16="http://schemas.microsoft.com/office/drawing/2014/main" id="{B558259B-C45E-40A2-951D-BF50441576DB}"/>
              </a:ext>
            </a:extLst>
          </p:cNvPr>
          <p:cNvSpPr>
            <a:spLocks noGrp="1" noChangeArrowheads="1"/>
          </p:cNvSpPr>
          <p:nvPr>
            <p:ph idx="1"/>
          </p:nvPr>
        </p:nvSpPr>
        <p:spPr>
          <a:xfrm>
            <a:off x="7222958" y="1798499"/>
            <a:ext cx="4419600" cy="3886200"/>
          </a:xfrm>
        </p:spPr>
        <p:txBody>
          <a:bodyPr>
            <a:normAutofit/>
          </a:bodyPr>
          <a:lstStyle/>
          <a:p>
            <a:pPr marL="274320" indent="-274320">
              <a:buClr>
                <a:schemeClr val="accent3"/>
              </a:buClr>
              <a:buNone/>
              <a:defRPr/>
            </a:pPr>
            <a:r>
              <a:rPr lang="en-GB" sz="2500" b="1">
                <a:solidFill>
                  <a:schemeClr val="tx2"/>
                </a:solidFill>
                <a:latin typeface="Letter-join Print Plus 3" panose="02000805000000020003" pitchFamily="50" charset="0"/>
              </a:rPr>
              <a:t>Focus for Year 2</a:t>
            </a:r>
          </a:p>
          <a:p>
            <a:pPr marL="274320" indent="-274320">
              <a:buClr>
                <a:schemeClr val="accent3"/>
              </a:buClr>
              <a:defRPr/>
            </a:pPr>
            <a:r>
              <a:rPr lang="en-GB" sz="2500">
                <a:solidFill>
                  <a:schemeClr val="tx2"/>
                </a:solidFill>
                <a:latin typeface="Letter-join Print Plus 3" panose="02000805000000020003" pitchFamily="50" charset="0"/>
              </a:rPr>
              <a:t>Cursive handwriting</a:t>
            </a:r>
          </a:p>
          <a:p>
            <a:pPr marL="274320" indent="-274320">
              <a:buClr>
                <a:schemeClr val="accent3"/>
              </a:buClr>
              <a:defRPr/>
            </a:pPr>
            <a:r>
              <a:rPr lang="en-GB" sz="2500">
                <a:solidFill>
                  <a:schemeClr val="tx2"/>
                </a:solidFill>
                <a:latin typeface="Letter-join Print Plus 3" panose="02000805000000020003" pitchFamily="50" charset="0"/>
              </a:rPr>
              <a:t>SPAG </a:t>
            </a:r>
          </a:p>
          <a:p>
            <a:pPr marL="274320" indent="-274320">
              <a:buClr>
                <a:schemeClr val="accent3"/>
              </a:buClr>
              <a:buNone/>
              <a:defRPr/>
            </a:pPr>
            <a:r>
              <a:rPr lang="en-GB" sz="2500">
                <a:solidFill>
                  <a:schemeClr val="tx2"/>
                </a:solidFill>
                <a:latin typeface="Letter-join Print Plus 3" panose="02000805000000020003" pitchFamily="50" charset="0"/>
              </a:rPr>
              <a:t>   </a:t>
            </a:r>
            <a:r>
              <a:rPr lang="en-GB" sz="2500">
                <a:solidFill>
                  <a:srgbClr val="7030A0"/>
                </a:solidFill>
                <a:highlight>
                  <a:srgbClr val="FFFF00"/>
                </a:highlight>
                <a:latin typeface="Letter-join Print Plus 3" panose="02000805000000020003" pitchFamily="50" charset="0"/>
              </a:rPr>
              <a:t>S</a:t>
            </a:r>
            <a:r>
              <a:rPr lang="en-GB" sz="2500">
                <a:solidFill>
                  <a:schemeClr val="tx2"/>
                </a:solidFill>
                <a:latin typeface="Letter-join Print Plus 3" panose="02000805000000020003" pitchFamily="50" charset="0"/>
              </a:rPr>
              <a:t>pelling</a:t>
            </a:r>
          </a:p>
          <a:p>
            <a:pPr marL="274320" indent="-274320">
              <a:buClr>
                <a:schemeClr val="accent3"/>
              </a:buClr>
              <a:buNone/>
              <a:defRPr/>
            </a:pPr>
            <a:r>
              <a:rPr lang="en-GB" sz="2500">
                <a:solidFill>
                  <a:schemeClr val="tx2"/>
                </a:solidFill>
                <a:latin typeface="Letter-join Print Plus 3" panose="02000805000000020003" pitchFamily="50" charset="0"/>
              </a:rPr>
              <a:t>   </a:t>
            </a:r>
            <a:r>
              <a:rPr lang="en-GB" sz="2500">
                <a:solidFill>
                  <a:srgbClr val="7030A0"/>
                </a:solidFill>
                <a:highlight>
                  <a:srgbClr val="FFFF00"/>
                </a:highlight>
                <a:latin typeface="Letter-join Print Plus 3" panose="02000805000000020003" pitchFamily="50" charset="0"/>
              </a:rPr>
              <a:t>P</a:t>
            </a:r>
            <a:r>
              <a:rPr lang="en-GB" sz="2500">
                <a:solidFill>
                  <a:schemeClr val="tx2"/>
                </a:solidFill>
                <a:latin typeface="Letter-join Print Plus 3" panose="02000805000000020003" pitchFamily="50" charset="0"/>
              </a:rPr>
              <a:t>unctuation</a:t>
            </a:r>
          </a:p>
          <a:p>
            <a:pPr marL="274320" indent="-274320">
              <a:buClr>
                <a:schemeClr val="accent3"/>
              </a:buClr>
              <a:buNone/>
              <a:defRPr/>
            </a:pPr>
            <a:r>
              <a:rPr lang="en-GB" sz="2500">
                <a:solidFill>
                  <a:schemeClr val="tx2"/>
                </a:solidFill>
                <a:latin typeface="Letter-join Print Plus 3" panose="02000805000000020003" pitchFamily="50" charset="0"/>
              </a:rPr>
              <a:t>   </a:t>
            </a:r>
            <a:r>
              <a:rPr lang="en-GB" sz="2500">
                <a:solidFill>
                  <a:srgbClr val="7030A0"/>
                </a:solidFill>
                <a:highlight>
                  <a:srgbClr val="FFFF00"/>
                </a:highlight>
                <a:latin typeface="Letter-join Print Plus 3" panose="02000805000000020003" pitchFamily="50" charset="0"/>
              </a:rPr>
              <a:t>A</a:t>
            </a:r>
            <a:r>
              <a:rPr lang="en-GB" sz="2500">
                <a:solidFill>
                  <a:schemeClr val="tx2"/>
                </a:solidFill>
                <a:latin typeface="Letter-join Print Plus 3" panose="02000805000000020003" pitchFamily="50" charset="0"/>
              </a:rPr>
              <a:t>nd</a:t>
            </a:r>
          </a:p>
          <a:p>
            <a:pPr marL="274320" indent="-274320">
              <a:buClr>
                <a:schemeClr val="accent3"/>
              </a:buClr>
              <a:buNone/>
              <a:defRPr/>
            </a:pPr>
            <a:r>
              <a:rPr lang="en-GB" sz="2500">
                <a:solidFill>
                  <a:schemeClr val="tx2"/>
                </a:solidFill>
                <a:latin typeface="Letter-join Print Plus 3" panose="02000805000000020003" pitchFamily="50" charset="0"/>
              </a:rPr>
              <a:t>   </a:t>
            </a:r>
            <a:r>
              <a:rPr lang="en-GB" sz="2500">
                <a:solidFill>
                  <a:srgbClr val="7030A0"/>
                </a:solidFill>
                <a:highlight>
                  <a:srgbClr val="FFFF00"/>
                </a:highlight>
                <a:latin typeface="Letter-join Print Plus 3" panose="02000805000000020003" pitchFamily="50" charset="0"/>
              </a:rPr>
              <a:t>G</a:t>
            </a:r>
            <a:r>
              <a:rPr lang="en-GB" sz="2500">
                <a:solidFill>
                  <a:schemeClr val="tx2"/>
                </a:solidFill>
                <a:latin typeface="Letter-join Print Plus 3" panose="02000805000000020003" pitchFamily="50" charset="0"/>
              </a:rPr>
              <a:t>rammar</a:t>
            </a:r>
          </a:p>
        </p:txBody>
      </p:sp>
      <p:sp>
        <p:nvSpPr>
          <p:cNvPr id="6" name="TextBox 5">
            <a:extLst>
              <a:ext uri="{FF2B5EF4-FFF2-40B4-BE49-F238E27FC236}">
                <a16:creationId xmlns:a16="http://schemas.microsoft.com/office/drawing/2014/main" id="{853BDF7A-FAD0-4490-83E8-29F4892D4B8B}"/>
              </a:ext>
            </a:extLst>
          </p:cNvPr>
          <p:cNvSpPr txBox="1"/>
          <p:nvPr/>
        </p:nvSpPr>
        <p:spPr>
          <a:xfrm>
            <a:off x="2734071" y="243173"/>
            <a:ext cx="6094602" cy="523220"/>
          </a:xfrm>
          <a:prstGeom prst="rect">
            <a:avLst/>
          </a:prstGeom>
          <a:noFill/>
        </p:spPr>
        <p:txBody>
          <a:bodyPr wrap="square">
            <a:spAutoFit/>
          </a:bodyPr>
          <a:lstStyle/>
          <a:p>
            <a:pPr algn="ctr"/>
            <a:r>
              <a:rPr lang="en-GB" sz="2800" b="1">
                <a:latin typeface="Letter-join Print Plus 3" panose="02000805000000020003" pitchFamily="50" charset="0"/>
              </a:rPr>
              <a:t>Writing in Year 2</a:t>
            </a:r>
          </a:p>
        </p:txBody>
      </p:sp>
    </p:spTree>
  </p:cSld>
  <p:clrMapOvr>
    <a:masterClrMapping/>
  </p:clrMapOvr>
  <p:transition>
    <p:dissolve/>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9" name="Rectangle 3">
            <a:extLst>
              <a:ext uri="{FF2B5EF4-FFF2-40B4-BE49-F238E27FC236}">
                <a16:creationId xmlns:a16="http://schemas.microsoft.com/office/drawing/2014/main" id="{E8DD5890-2B7C-4BC4-A147-A18EDCF18179}"/>
              </a:ext>
            </a:extLst>
          </p:cNvPr>
          <p:cNvSpPr>
            <a:spLocks noGrp="1" noChangeArrowheads="1"/>
          </p:cNvSpPr>
          <p:nvPr>
            <p:ph idx="1"/>
          </p:nvPr>
        </p:nvSpPr>
        <p:spPr>
          <a:xfrm>
            <a:off x="241177" y="2054441"/>
            <a:ext cx="11709646" cy="4465638"/>
          </a:xfrm>
        </p:spPr>
        <p:txBody>
          <a:bodyPr>
            <a:noAutofit/>
          </a:bodyPr>
          <a:lstStyle/>
          <a:p>
            <a:pPr marL="274320" indent="-274320">
              <a:buClr>
                <a:schemeClr val="accent3"/>
              </a:buClr>
              <a:buFont typeface="Wingdings 2"/>
              <a:buChar char=""/>
              <a:defRPr/>
            </a:pPr>
            <a:r>
              <a:rPr lang="en-GB" sz="2400">
                <a:latin typeface="Letter-join Print Plus 3" panose="02000805000000020003" pitchFamily="50" charset="0"/>
              </a:rPr>
              <a:t>We teach reading skills in our English morning lessons.</a:t>
            </a:r>
          </a:p>
          <a:p>
            <a:pPr marL="274320" indent="-274320">
              <a:buClr>
                <a:schemeClr val="accent3"/>
              </a:buClr>
              <a:buFont typeface="Wingdings 2"/>
              <a:buChar char=""/>
              <a:defRPr/>
            </a:pPr>
            <a:r>
              <a:rPr lang="en-GB" sz="2400">
                <a:latin typeface="Letter-join Print Plus 3" panose="02000805000000020003" pitchFamily="50" charset="0"/>
              </a:rPr>
              <a:t>It is our aim to hear your child read a minimum of once a week. We will read with your child more frequently if we feel they need additional support in developing their decoding skills. </a:t>
            </a:r>
          </a:p>
          <a:p>
            <a:pPr marL="274320" indent="-274320">
              <a:buClr>
                <a:schemeClr val="accent3"/>
              </a:buClr>
              <a:buFont typeface="Wingdings 2"/>
              <a:buChar char=""/>
              <a:defRPr/>
            </a:pPr>
            <a:r>
              <a:rPr lang="en-GB" sz="2400">
                <a:latin typeface="Letter-join Print Plus 3" panose="02000805000000020003" pitchFamily="50" charset="0"/>
              </a:rPr>
              <a:t>We regularly complete miscue assessments to accurately match a child’s reading book to their ability. This also informs us as to when children are ready to move up to the next reading box level.</a:t>
            </a:r>
          </a:p>
          <a:p>
            <a:pPr marL="274320" indent="-274320">
              <a:buClr>
                <a:schemeClr val="accent3"/>
              </a:buClr>
              <a:buFont typeface="Wingdings 2"/>
              <a:buChar char=""/>
              <a:defRPr/>
            </a:pPr>
            <a:r>
              <a:rPr lang="en-GB" sz="2400">
                <a:latin typeface="Letter-join Print Plus 3" panose="02000805000000020003" pitchFamily="50" charset="0"/>
              </a:rPr>
              <a:t>We visit the library regularly and issue each child with a library book. </a:t>
            </a:r>
          </a:p>
          <a:p>
            <a:pPr marL="0" indent="0">
              <a:buClr>
                <a:schemeClr val="accent3"/>
              </a:buClr>
              <a:buNone/>
              <a:defRPr/>
            </a:pPr>
            <a:endParaRPr lang="en-GB" sz="2000">
              <a:latin typeface="Letter-join Print Plus 3" panose="02000805000000020003" pitchFamily="50" charset="0"/>
            </a:endParaRPr>
          </a:p>
          <a:p>
            <a:pPr marL="0" indent="0">
              <a:buClr>
                <a:schemeClr val="accent3"/>
              </a:buClr>
              <a:buNone/>
              <a:defRPr/>
            </a:pPr>
            <a:endParaRPr lang="en-GB" sz="2000">
              <a:latin typeface="Letter-join Print Plus 3" panose="02000805000000020003" pitchFamily="50" charset="0"/>
            </a:endParaRPr>
          </a:p>
          <a:p>
            <a:pPr marL="274320" indent="-274320">
              <a:buClr>
                <a:schemeClr val="accent3"/>
              </a:buClr>
              <a:buNone/>
              <a:defRPr/>
            </a:pPr>
            <a:endParaRPr lang="en-GB" sz="2000">
              <a:latin typeface="Letter-join Print Plus 3" panose="02000805000000020003" pitchFamily="50" charset="0"/>
            </a:endParaRPr>
          </a:p>
        </p:txBody>
      </p:sp>
      <p:sp>
        <p:nvSpPr>
          <p:cNvPr id="5" name="TextBox 4">
            <a:extLst>
              <a:ext uri="{FF2B5EF4-FFF2-40B4-BE49-F238E27FC236}">
                <a16:creationId xmlns:a16="http://schemas.microsoft.com/office/drawing/2014/main" id="{14AB12C9-A895-4A4D-B465-D2279C529A97}"/>
              </a:ext>
            </a:extLst>
          </p:cNvPr>
          <p:cNvSpPr txBox="1"/>
          <p:nvPr/>
        </p:nvSpPr>
        <p:spPr>
          <a:xfrm>
            <a:off x="4129480" y="209617"/>
            <a:ext cx="6094602" cy="523220"/>
          </a:xfrm>
          <a:prstGeom prst="rect">
            <a:avLst/>
          </a:prstGeom>
          <a:noFill/>
        </p:spPr>
        <p:txBody>
          <a:bodyPr wrap="square">
            <a:spAutoFit/>
          </a:bodyPr>
          <a:lstStyle/>
          <a:p>
            <a:r>
              <a:rPr lang="en-GB" sz="2800" b="1">
                <a:latin typeface="Letter-join Print Plus 3" panose="02000805000000020003" pitchFamily="50" charset="0"/>
              </a:rPr>
              <a:t>Reading in Year 2</a:t>
            </a:r>
            <a:endParaRPr lang="en-GB" sz="2800"/>
          </a:p>
        </p:txBody>
      </p:sp>
    </p:spTree>
    <p:extLst>
      <p:ext uri="{BB962C8B-B14F-4D97-AF65-F5344CB8AC3E}">
        <p14:creationId xmlns:p14="http://schemas.microsoft.com/office/powerpoint/2010/main" val="1929726114"/>
      </p:ext>
    </p:extLst>
  </p:cSld>
  <p:clrMapOvr>
    <a:masterClrMapping/>
  </p:clrMapOvr>
  <p:transition>
    <p:zoom dir="in"/>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9" name="Rectangle 3">
            <a:extLst>
              <a:ext uri="{FF2B5EF4-FFF2-40B4-BE49-F238E27FC236}">
                <a16:creationId xmlns:a16="http://schemas.microsoft.com/office/drawing/2014/main" id="{E8DD5890-2B7C-4BC4-A147-A18EDCF18179}"/>
              </a:ext>
            </a:extLst>
          </p:cNvPr>
          <p:cNvSpPr>
            <a:spLocks noGrp="1" noChangeArrowheads="1"/>
          </p:cNvSpPr>
          <p:nvPr>
            <p:ph idx="1"/>
          </p:nvPr>
        </p:nvSpPr>
        <p:spPr>
          <a:xfrm>
            <a:off x="179670" y="1019010"/>
            <a:ext cx="11670553" cy="4465638"/>
          </a:xfrm>
        </p:spPr>
        <p:txBody>
          <a:bodyPr>
            <a:noAutofit/>
          </a:bodyPr>
          <a:lstStyle/>
          <a:p>
            <a:pPr marL="274320" indent="-274320">
              <a:buClr>
                <a:schemeClr val="accent3"/>
              </a:buClr>
              <a:buFont typeface="Wingdings 2"/>
              <a:buChar char=""/>
              <a:defRPr/>
            </a:pPr>
            <a:r>
              <a:rPr lang="en-GB" sz="2000">
                <a:latin typeface="Letter-join Print Plus 3" panose="02000805000000020003" pitchFamily="50" charset="0"/>
              </a:rPr>
              <a:t>You will see that we will no longer be recording reading comments in home reading records as these are for you to use with your child. Please make sure you read a minimum of three times a week for around 10 minutes each time with your child and record this in their reading record.</a:t>
            </a:r>
          </a:p>
          <a:p>
            <a:pPr marL="274320" indent="-274320">
              <a:buClr>
                <a:schemeClr val="accent3"/>
              </a:buClr>
              <a:buFont typeface="Wingdings 2"/>
              <a:buChar char=""/>
              <a:defRPr/>
            </a:pPr>
            <a:r>
              <a:rPr lang="en-GB" sz="2000">
                <a:latin typeface="Letter-join Print Plus 3" panose="02000805000000020003" pitchFamily="50" charset="0"/>
              </a:rPr>
              <a:t>In Year 2 we send home 3 books at a time. Once you have read all three of these books and your child is reading them fluently without the need to decode, please write that they have finished all three in the reading record to indicate to us that they are ready to have them changed on their box colour day. </a:t>
            </a:r>
          </a:p>
          <a:p>
            <a:pPr marL="0" indent="0" algn="ctr">
              <a:buClr>
                <a:schemeClr val="accent3"/>
              </a:buClr>
              <a:buNone/>
              <a:defRPr/>
            </a:pPr>
            <a:r>
              <a:rPr kumimoji="0" lang="en-US" altLang="en-US" sz="2000" b="0" i="0" u="none" strike="noStrike" kern="1200" cap="none" spc="0" normalizeH="0" baseline="0" noProof="0">
                <a:ln>
                  <a:noFill/>
                </a:ln>
                <a:solidFill>
                  <a:prstClr val="black"/>
                </a:solidFill>
                <a:effectLst/>
                <a:uLnTx/>
                <a:uFillTx/>
                <a:latin typeface="Letter-join Print Plus 3" panose="02000805000000020003" pitchFamily="50" charset="0"/>
              </a:rPr>
              <a:t>Monday - </a:t>
            </a:r>
            <a:r>
              <a:rPr kumimoji="0" lang="en-US" altLang="en-US" sz="2000" b="0" i="0" u="none" strike="noStrike" kern="1200" cap="none" spc="0" normalizeH="0" baseline="0" noProof="0">
                <a:ln>
                  <a:noFill/>
                </a:ln>
                <a:solidFill>
                  <a:srgbClr val="FF0000"/>
                </a:solidFill>
                <a:effectLst/>
                <a:uLnTx/>
                <a:uFillTx/>
                <a:latin typeface="Letter-join Print Plus 3" panose="02000805000000020003" pitchFamily="50" charset="0"/>
              </a:rPr>
              <a:t>Red Group</a:t>
            </a:r>
          </a:p>
          <a:p>
            <a:pPr marL="0" marR="0" lvl="0" indent="0" algn="ctr" defTabSz="914400" rtl="0" eaLnBrk="0" fontAlgn="base" latinLnBrk="0" hangingPunct="0">
              <a:lnSpc>
                <a:spcPct val="100000"/>
              </a:lnSpc>
              <a:spcBef>
                <a:spcPct val="0"/>
              </a:spcBef>
              <a:spcAft>
                <a:spcPts val="600"/>
              </a:spcAft>
              <a:buClrTx/>
              <a:buSzTx/>
              <a:buFontTx/>
              <a:buNone/>
              <a:tabLst/>
              <a:defRPr/>
            </a:pPr>
            <a:r>
              <a:rPr kumimoji="0" lang="en-US" altLang="en-US" sz="2000" b="0" i="0" u="none" strike="noStrike" kern="1200" cap="none" spc="0" normalizeH="0" baseline="0" noProof="0">
                <a:ln>
                  <a:noFill/>
                </a:ln>
                <a:solidFill>
                  <a:prstClr val="black"/>
                </a:solidFill>
                <a:effectLst/>
                <a:uLnTx/>
                <a:uFillTx/>
                <a:latin typeface="Letter-join Print Plus 3" panose="02000805000000020003" pitchFamily="50" charset="0"/>
              </a:rPr>
              <a:t>Tuesday – </a:t>
            </a:r>
            <a:r>
              <a:rPr kumimoji="0" lang="en-US" altLang="en-US" sz="2000" b="0" i="0" u="none" strike="noStrike" kern="1200" cap="none" spc="0" normalizeH="0" baseline="0" noProof="0">
                <a:ln>
                  <a:noFill/>
                </a:ln>
                <a:solidFill>
                  <a:srgbClr val="0070C0"/>
                </a:solidFill>
                <a:effectLst/>
                <a:uLnTx/>
                <a:uFillTx/>
                <a:latin typeface="Letter-join Print Plus 3" panose="02000805000000020003" pitchFamily="50" charset="0"/>
              </a:rPr>
              <a:t>Blue Group</a:t>
            </a:r>
          </a:p>
          <a:p>
            <a:pPr marL="0" marR="0" lvl="0" indent="0" algn="ctr" defTabSz="914400" rtl="0" eaLnBrk="0" fontAlgn="base" latinLnBrk="0" hangingPunct="0">
              <a:lnSpc>
                <a:spcPct val="100000"/>
              </a:lnSpc>
              <a:spcBef>
                <a:spcPct val="0"/>
              </a:spcBef>
              <a:spcAft>
                <a:spcPts val="600"/>
              </a:spcAft>
              <a:buClrTx/>
              <a:buSzTx/>
              <a:buFontTx/>
              <a:buNone/>
              <a:tabLst/>
              <a:defRPr/>
            </a:pPr>
            <a:r>
              <a:rPr kumimoji="0" lang="en-US" altLang="en-US" sz="2000" b="0" i="0" u="none" strike="noStrike" kern="1200" cap="none" spc="0" normalizeH="0" baseline="0" noProof="0">
                <a:ln>
                  <a:noFill/>
                </a:ln>
                <a:solidFill>
                  <a:prstClr val="black"/>
                </a:solidFill>
                <a:effectLst/>
                <a:uLnTx/>
                <a:uFillTx/>
                <a:latin typeface="Letter-join Print Plus 3" panose="02000805000000020003" pitchFamily="50" charset="0"/>
              </a:rPr>
              <a:t>Wednesday – </a:t>
            </a:r>
            <a:r>
              <a:rPr kumimoji="0" lang="en-US" altLang="en-US" sz="2000" b="0" i="0" u="none" strike="noStrike" kern="1200" cap="none" spc="0" normalizeH="0" baseline="0" noProof="0">
                <a:ln>
                  <a:noFill/>
                </a:ln>
                <a:solidFill>
                  <a:srgbClr val="00B050"/>
                </a:solidFill>
                <a:effectLst/>
                <a:uLnTx/>
                <a:uFillTx/>
                <a:latin typeface="Letter-join Print Plus 3" panose="02000805000000020003" pitchFamily="50" charset="0"/>
              </a:rPr>
              <a:t>Green Group</a:t>
            </a:r>
          </a:p>
          <a:p>
            <a:pPr marL="0" marR="0" lvl="0" indent="0" algn="ctr" defTabSz="914400" rtl="0" eaLnBrk="0" fontAlgn="base" latinLnBrk="0" hangingPunct="0">
              <a:lnSpc>
                <a:spcPct val="100000"/>
              </a:lnSpc>
              <a:spcBef>
                <a:spcPct val="0"/>
              </a:spcBef>
              <a:spcAft>
                <a:spcPts val="600"/>
              </a:spcAft>
              <a:buClrTx/>
              <a:buSzTx/>
              <a:buFontTx/>
              <a:buNone/>
              <a:tabLst/>
              <a:defRPr/>
            </a:pPr>
            <a:r>
              <a:rPr kumimoji="0" lang="en-US" altLang="en-US" sz="2000" b="0" i="0" u="none" strike="noStrike" kern="1200" cap="none" spc="0" normalizeH="0" baseline="0" noProof="0">
                <a:ln>
                  <a:noFill/>
                </a:ln>
                <a:solidFill>
                  <a:prstClr val="black"/>
                </a:solidFill>
                <a:effectLst/>
                <a:uLnTx/>
                <a:uFillTx/>
                <a:latin typeface="Letter-join Print Plus 3" panose="02000805000000020003" pitchFamily="50" charset="0"/>
              </a:rPr>
              <a:t>Thursday - </a:t>
            </a:r>
            <a:r>
              <a:rPr kumimoji="0" lang="en-US" altLang="en-US" sz="2000" b="0" i="0" u="none" strike="noStrike" kern="1200" cap="none" spc="0" normalizeH="0" baseline="0" noProof="0">
                <a:ln>
                  <a:noFill/>
                </a:ln>
                <a:solidFill>
                  <a:schemeClr val="accent4">
                    <a:lumMod val="60000"/>
                    <a:lumOff val="40000"/>
                  </a:schemeClr>
                </a:solidFill>
                <a:effectLst/>
                <a:uLnTx/>
                <a:uFillTx/>
                <a:latin typeface="Letter-join Print Plus 3" panose="02000805000000020003" pitchFamily="50" charset="0"/>
              </a:rPr>
              <a:t>Yellow Group</a:t>
            </a:r>
          </a:p>
          <a:p>
            <a:pPr marL="0" marR="0" lvl="0" indent="0" algn="ctr" defTabSz="914400" rtl="0" eaLnBrk="0" fontAlgn="base" latinLnBrk="0" hangingPunct="0">
              <a:lnSpc>
                <a:spcPct val="100000"/>
              </a:lnSpc>
              <a:spcBef>
                <a:spcPct val="0"/>
              </a:spcBef>
              <a:spcAft>
                <a:spcPts val="600"/>
              </a:spcAft>
              <a:buClrTx/>
              <a:buSzTx/>
              <a:buFontTx/>
              <a:buNone/>
              <a:tabLst/>
              <a:defRPr/>
            </a:pPr>
            <a:r>
              <a:rPr kumimoji="0" lang="en-US" altLang="en-US" sz="2000" b="0" i="0" u="none" strike="noStrike" kern="1200" cap="none" spc="0" normalizeH="0" baseline="0" noProof="0">
                <a:ln>
                  <a:noFill/>
                </a:ln>
                <a:solidFill>
                  <a:prstClr val="black"/>
                </a:solidFill>
                <a:effectLst/>
                <a:uLnTx/>
                <a:uFillTx/>
                <a:latin typeface="Letter-join Print Plus 3" panose="02000805000000020003" pitchFamily="50" charset="0"/>
              </a:rPr>
              <a:t>Friday - </a:t>
            </a:r>
            <a:r>
              <a:rPr kumimoji="0" lang="en-US" altLang="en-US" sz="2000" b="0" i="0" u="none" strike="noStrike" kern="1200" cap="none" spc="0" normalizeH="0" baseline="0" noProof="0">
                <a:ln>
                  <a:noFill/>
                </a:ln>
                <a:solidFill>
                  <a:srgbClr val="7030A0"/>
                </a:solidFill>
                <a:effectLst/>
                <a:uLnTx/>
                <a:uFillTx/>
                <a:latin typeface="Letter-join Print Plus 3" panose="02000805000000020003" pitchFamily="50" charset="0"/>
              </a:rPr>
              <a:t>Purple Group</a:t>
            </a:r>
          </a:p>
          <a:p>
            <a:pPr marL="274320" indent="-274320">
              <a:buClr>
                <a:schemeClr val="accent3"/>
              </a:buClr>
              <a:buFont typeface="Wingdings 2"/>
              <a:buChar char=""/>
              <a:defRPr/>
            </a:pPr>
            <a:endParaRPr lang="en-GB" sz="2000">
              <a:latin typeface="Letter-join Print Plus 3" panose="02000805000000020003" pitchFamily="50" charset="0"/>
            </a:endParaRPr>
          </a:p>
          <a:p>
            <a:pPr marL="274320" indent="-274320">
              <a:buClr>
                <a:schemeClr val="accent3"/>
              </a:buClr>
              <a:buFont typeface="Wingdings 2"/>
              <a:buChar char=""/>
              <a:defRPr/>
            </a:pPr>
            <a:r>
              <a:rPr lang="en-GB" sz="2000">
                <a:latin typeface="Letter-join Print Plus 3" panose="02000805000000020003" pitchFamily="50" charset="0"/>
              </a:rPr>
              <a:t>Please ask your child to place their book bag in the correct colour box every morning. </a:t>
            </a:r>
          </a:p>
          <a:p>
            <a:pPr marL="274320" indent="-274320">
              <a:buClr>
                <a:schemeClr val="accent3"/>
              </a:buClr>
              <a:buFont typeface="Wingdings 2"/>
              <a:buChar char=""/>
              <a:defRPr/>
            </a:pPr>
            <a:r>
              <a:rPr lang="en-GB" sz="2000">
                <a:latin typeface="Letter-join Print Plus 3" panose="02000805000000020003" pitchFamily="50" charset="0"/>
              </a:rPr>
              <a:t>Mrs Chambers’ Reading Challenge</a:t>
            </a:r>
          </a:p>
          <a:p>
            <a:pPr marL="0" indent="0">
              <a:buClr>
                <a:schemeClr val="accent3"/>
              </a:buClr>
              <a:buNone/>
              <a:defRPr/>
            </a:pPr>
            <a:endParaRPr lang="en-GB" sz="2000">
              <a:latin typeface="Letter-join Print Plus 3" panose="02000805000000020003" pitchFamily="50" charset="0"/>
            </a:endParaRPr>
          </a:p>
          <a:p>
            <a:pPr marL="274320" indent="-274320">
              <a:buClr>
                <a:schemeClr val="accent3"/>
              </a:buClr>
              <a:buNone/>
              <a:defRPr/>
            </a:pPr>
            <a:endParaRPr lang="en-GB" sz="2000">
              <a:latin typeface="Letter-join Print Plus 3" panose="02000805000000020003" pitchFamily="50" charset="0"/>
            </a:endParaRPr>
          </a:p>
        </p:txBody>
      </p:sp>
      <p:sp>
        <p:nvSpPr>
          <p:cNvPr id="5" name="TextBox 4">
            <a:extLst>
              <a:ext uri="{FF2B5EF4-FFF2-40B4-BE49-F238E27FC236}">
                <a16:creationId xmlns:a16="http://schemas.microsoft.com/office/drawing/2014/main" id="{0BEA8633-A62D-41A8-A8E0-50D3FFB5B4CB}"/>
              </a:ext>
            </a:extLst>
          </p:cNvPr>
          <p:cNvSpPr txBox="1"/>
          <p:nvPr/>
        </p:nvSpPr>
        <p:spPr>
          <a:xfrm>
            <a:off x="2728519" y="327063"/>
            <a:ext cx="6094602" cy="523220"/>
          </a:xfrm>
          <a:prstGeom prst="rect">
            <a:avLst/>
          </a:prstGeom>
          <a:noFill/>
        </p:spPr>
        <p:txBody>
          <a:bodyPr wrap="square">
            <a:spAutoFit/>
          </a:bodyPr>
          <a:lstStyle/>
          <a:p>
            <a:pPr algn="ctr"/>
            <a:r>
              <a:rPr lang="en-GB" sz="2800" b="1">
                <a:latin typeface="Letter-join Print Plus 3" panose="02000805000000020003" pitchFamily="50" charset="0"/>
              </a:rPr>
              <a:t>Home Reading</a:t>
            </a:r>
          </a:p>
        </p:txBody>
      </p:sp>
    </p:spTree>
  </p:cSld>
  <p:clrMapOvr>
    <a:masterClrMapping/>
  </p:clrMapOvr>
  <p:transition>
    <p:zoom dir="in"/>
  </p:transition>
</p:sld>
</file>

<file path=ppt/slides/slide1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77539" name="Rectangle 3">
            <a:extLst>
              <a:ext uri="{FF2B5EF4-FFF2-40B4-BE49-F238E27FC236}">
                <a16:creationId xmlns:a16="http://schemas.microsoft.com/office/drawing/2014/main" id="{D5DA1777-2B49-41C8-B2EC-0743F425F935}"/>
              </a:ext>
            </a:extLst>
          </p:cNvPr>
          <p:cNvSpPr>
            <a:spLocks noGrp="1" noChangeArrowheads="1"/>
          </p:cNvSpPr>
          <p:nvPr>
            <p:ph idx="1"/>
          </p:nvPr>
        </p:nvSpPr>
        <p:spPr>
          <a:xfrm>
            <a:off x="460146" y="1234281"/>
            <a:ext cx="11276051" cy="4755458"/>
          </a:xfrm>
        </p:spPr>
        <p:txBody>
          <a:bodyPr>
            <a:noAutofit/>
          </a:bodyPr>
          <a:lstStyle/>
          <a:p>
            <a:pPr marL="640080" lvl="1" indent="-246888">
              <a:buFont typeface="Wingdings 2"/>
              <a:buChar char=""/>
              <a:defRPr/>
            </a:pPr>
            <a:endParaRPr lang="en-GB" sz="2500">
              <a:latin typeface="Letter-join Print Plus 3" panose="02000805000000020003" pitchFamily="50" charset="0"/>
            </a:endParaRPr>
          </a:p>
          <a:p>
            <a:pPr marL="640080" lvl="1" indent="-246888">
              <a:buFont typeface="Wingdings 2"/>
              <a:buChar char=""/>
              <a:defRPr/>
            </a:pPr>
            <a:r>
              <a:rPr lang="en-GB" sz="2500">
                <a:latin typeface="Letter-join Print Plus 3" panose="02000805000000020003" pitchFamily="50" charset="0"/>
              </a:rPr>
              <a:t>Highlighting – pink (for positive), green (for areas of improvement) and blue (for challenge)</a:t>
            </a:r>
          </a:p>
          <a:p>
            <a:pPr marL="640080" lvl="1" indent="-246888">
              <a:buFont typeface="Wingdings 2"/>
              <a:buChar char=""/>
              <a:defRPr/>
            </a:pPr>
            <a:r>
              <a:rPr lang="en-GB" sz="2500">
                <a:latin typeface="Letter-join Print Plus 3" panose="02000805000000020003" pitchFamily="50" charset="0"/>
              </a:rPr>
              <a:t>Green highlighted spellings are practised three times on the given lines.</a:t>
            </a:r>
            <a:endParaRPr lang="en-GB" sz="2500">
              <a:latin typeface="Letter-join Print Plus 3" panose="02000805000000020003" pitchFamily="50" charset="0"/>
              <a:sym typeface="Wingdings" pitchFamily="2" charset="2"/>
            </a:endParaRPr>
          </a:p>
          <a:p>
            <a:pPr marL="640080" lvl="1" indent="-246888">
              <a:buFont typeface="Wingdings 2"/>
              <a:buChar char=""/>
              <a:defRPr/>
            </a:pPr>
            <a:r>
              <a:rPr lang="en-GB" sz="2500">
                <a:latin typeface="Letter-join Print Plus 3" panose="02000805000000020003" pitchFamily="50" charset="0"/>
                <a:sym typeface="Webdings" pitchFamily="18" charset="2"/>
              </a:rPr>
              <a:t>All work is presumed to be independently completed unless marked with T (Teacher assisted) or TA (Teaching Assistant assisted)</a:t>
            </a:r>
          </a:p>
          <a:p>
            <a:pPr marL="393192" lvl="1" indent="0">
              <a:buNone/>
              <a:defRPr/>
            </a:pPr>
            <a:r>
              <a:rPr lang="en-GB" sz="2500" b="1" u="sng">
                <a:latin typeface="Letter-join Print Plus 3" panose="02000805000000020003" pitchFamily="50" charset="0"/>
                <a:sym typeface="Webdings" pitchFamily="18" charset="2"/>
              </a:rPr>
              <a:t>Assessment</a:t>
            </a:r>
            <a:endParaRPr lang="en-GB" sz="2500">
              <a:latin typeface="Letter-join Print Plus 3" panose="02000805000000020003" pitchFamily="50" charset="0"/>
              <a:sym typeface="Webdings" pitchFamily="18" charset="2"/>
            </a:endParaRPr>
          </a:p>
          <a:p>
            <a:pPr marL="640080" lvl="1" indent="-246888">
              <a:buFont typeface="Wingdings 2"/>
              <a:buChar char=""/>
              <a:defRPr/>
            </a:pPr>
            <a:r>
              <a:rPr lang="en-GB" sz="2500">
                <a:latin typeface="Letter-join Print Plus 3" panose="02000805000000020003" pitchFamily="50" charset="0"/>
                <a:sym typeface="Webdings" pitchFamily="18" charset="2"/>
              </a:rPr>
              <a:t>Year 1 phonics retake screening – June</a:t>
            </a:r>
          </a:p>
          <a:p>
            <a:pPr marL="640080" lvl="1" indent="-246888">
              <a:buFont typeface="Wingdings 2"/>
              <a:buChar char=""/>
              <a:defRPr/>
            </a:pPr>
            <a:r>
              <a:rPr lang="en-GB" sz="2500">
                <a:latin typeface="Letter-join Print Plus 3" panose="02000805000000020003" pitchFamily="50" charset="0"/>
              </a:rPr>
              <a:t>Non-statutory end of Key Stage 1 Assessments will take place in May.</a:t>
            </a:r>
          </a:p>
          <a:p>
            <a:pPr marL="640080" lvl="1" indent="-246888">
              <a:buFont typeface="Wingdings 2"/>
              <a:buChar char=""/>
              <a:defRPr/>
            </a:pPr>
            <a:r>
              <a:rPr lang="en-GB" sz="2500">
                <a:latin typeface="Letter-join Print Plus 3" panose="02000805000000020003" pitchFamily="50" charset="0"/>
              </a:rPr>
              <a:t>We will discuss your child’s progress and next steps during parents evening and through their reports.</a:t>
            </a:r>
          </a:p>
        </p:txBody>
      </p:sp>
      <p:sp>
        <p:nvSpPr>
          <p:cNvPr id="9" name="TextBox 8">
            <a:extLst>
              <a:ext uri="{FF2B5EF4-FFF2-40B4-BE49-F238E27FC236}">
                <a16:creationId xmlns:a16="http://schemas.microsoft.com/office/drawing/2014/main" id="{94E34DF6-349D-4AE0-B018-BFF5F753A490}"/>
              </a:ext>
            </a:extLst>
          </p:cNvPr>
          <p:cNvSpPr txBox="1"/>
          <p:nvPr/>
        </p:nvSpPr>
        <p:spPr>
          <a:xfrm>
            <a:off x="4068067" y="259951"/>
            <a:ext cx="6094602" cy="461665"/>
          </a:xfrm>
          <a:prstGeom prst="rect">
            <a:avLst/>
          </a:prstGeom>
          <a:noFill/>
        </p:spPr>
        <p:txBody>
          <a:bodyPr wrap="square">
            <a:spAutoFit/>
          </a:bodyPr>
          <a:lstStyle/>
          <a:p>
            <a:r>
              <a:rPr lang="en-GB" sz="2400" b="1">
                <a:latin typeface="Letter-join Print Plus 3" panose="02000805000000020003" pitchFamily="50" charset="0"/>
              </a:rPr>
              <a:t>Assessment and Marking</a:t>
            </a:r>
            <a:endParaRPr lang="en-GB" sz="240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5">
            <a:extLst>
              <a:ext uri="{FF2B5EF4-FFF2-40B4-BE49-F238E27FC236}">
                <a16:creationId xmlns:a16="http://schemas.microsoft.com/office/drawing/2014/main" id="{680CC48B-0F19-41C8-A5E3-E0820DAA48B4}"/>
              </a:ext>
            </a:extLst>
          </p:cNvPr>
          <p:cNvSpPr>
            <a:spLocks noChangeArrowheads="1"/>
          </p:cNvSpPr>
          <p:nvPr/>
        </p:nvSpPr>
        <p:spPr bwMode="auto">
          <a:xfrm>
            <a:off x="137160" y="173736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4" name="Rectangle 6">
            <a:extLst>
              <a:ext uri="{FF2B5EF4-FFF2-40B4-BE49-F238E27FC236}">
                <a16:creationId xmlns:a16="http://schemas.microsoft.com/office/drawing/2014/main" id="{BFF565CE-DFF4-4D9E-A4DE-36C60E77B3ED}"/>
              </a:ext>
            </a:extLst>
          </p:cNvPr>
          <p:cNvSpPr>
            <a:spLocks noChangeArrowheads="1"/>
          </p:cNvSpPr>
          <p:nvPr/>
        </p:nvSpPr>
        <p:spPr bwMode="auto">
          <a:xfrm>
            <a:off x="137160" y="219456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3" name="TextBox 2">
            <a:extLst>
              <a:ext uri="{FF2B5EF4-FFF2-40B4-BE49-F238E27FC236}">
                <a16:creationId xmlns:a16="http://schemas.microsoft.com/office/drawing/2014/main" id="{856E6730-AC72-44A4-B8D7-60DBF538CF80}"/>
              </a:ext>
            </a:extLst>
          </p:cNvPr>
          <p:cNvSpPr txBox="1"/>
          <p:nvPr/>
        </p:nvSpPr>
        <p:spPr>
          <a:xfrm>
            <a:off x="2014912" y="2194560"/>
            <a:ext cx="3370820" cy="3170099"/>
          </a:xfrm>
          <a:prstGeom prst="rect">
            <a:avLst/>
          </a:prstGeom>
          <a:noFill/>
        </p:spPr>
        <p:txBody>
          <a:bodyPr wrap="square" rtlCol="0">
            <a:spAutoFit/>
          </a:bodyPr>
          <a:lstStyle/>
          <a:p>
            <a:pPr marL="342900" indent="-342900">
              <a:buFont typeface="Arial" panose="020B0604020202020204" pitchFamily="34" charset="0"/>
              <a:buChar char="•"/>
            </a:pPr>
            <a:r>
              <a:rPr lang="en-GB" sz="2000" b="1">
                <a:latin typeface="Letter-join Print Plus 3" panose="02000805000000020003" pitchFamily="50" charset="0"/>
              </a:rPr>
              <a:t>Meet the team</a:t>
            </a:r>
          </a:p>
          <a:p>
            <a:pPr marL="342900" indent="-342900">
              <a:buFont typeface="Arial" panose="020B0604020202020204" pitchFamily="34" charset="0"/>
              <a:buChar char="•"/>
            </a:pPr>
            <a:r>
              <a:rPr lang="en-GB" sz="2000" b="1">
                <a:latin typeface="Letter-join Print Plus 3" panose="02000805000000020003" pitchFamily="50" charset="0"/>
              </a:rPr>
              <a:t>Curriculum</a:t>
            </a:r>
          </a:p>
          <a:p>
            <a:pPr marL="342900" indent="-342900">
              <a:buFont typeface="Arial" panose="020B0604020202020204" pitchFamily="34" charset="0"/>
              <a:buChar char="•"/>
            </a:pPr>
            <a:r>
              <a:rPr lang="en-GB" sz="2000" b="1">
                <a:latin typeface="Letter-join Print Plus 3" panose="02000805000000020003" pitchFamily="50" charset="0"/>
              </a:rPr>
              <a:t>Timetables</a:t>
            </a:r>
          </a:p>
          <a:p>
            <a:pPr marL="342900" indent="-342900">
              <a:buFont typeface="Arial" panose="020B0604020202020204" pitchFamily="34" charset="0"/>
              <a:buChar char="•"/>
            </a:pPr>
            <a:r>
              <a:rPr lang="en-GB" sz="2000" b="1">
                <a:latin typeface="Letter-join Print Plus 3" panose="02000805000000020003" pitchFamily="50" charset="0"/>
              </a:rPr>
              <a:t>Assessment and Marking</a:t>
            </a:r>
          </a:p>
          <a:p>
            <a:pPr marL="342900" indent="-342900">
              <a:buFont typeface="Arial" panose="020B0604020202020204" pitchFamily="34" charset="0"/>
              <a:buChar char="•"/>
            </a:pPr>
            <a:r>
              <a:rPr lang="en-GB" sz="2000" b="1">
                <a:latin typeface="Letter-join Print Plus 3" panose="02000805000000020003" pitchFamily="50" charset="0"/>
              </a:rPr>
              <a:t>Year 2 Information</a:t>
            </a:r>
          </a:p>
          <a:p>
            <a:pPr marL="342900" indent="-342900">
              <a:buFont typeface="Arial" panose="020B0604020202020204" pitchFamily="34" charset="0"/>
              <a:buChar char="•"/>
            </a:pPr>
            <a:r>
              <a:rPr lang="en-GB" sz="2000" b="1">
                <a:latin typeface="Letter-join Print Plus 3" panose="02000805000000020003" pitchFamily="50" charset="0"/>
              </a:rPr>
              <a:t>Maths </a:t>
            </a:r>
          </a:p>
          <a:p>
            <a:pPr marL="342900" indent="-342900">
              <a:buFont typeface="Arial" panose="020B0604020202020204" pitchFamily="34" charset="0"/>
              <a:buChar char="•"/>
            </a:pPr>
            <a:r>
              <a:rPr lang="en-GB" sz="2000" b="1">
                <a:latin typeface="Letter-join Print Plus 3" panose="02000805000000020003" pitchFamily="50" charset="0"/>
              </a:rPr>
              <a:t>English</a:t>
            </a:r>
          </a:p>
          <a:p>
            <a:pPr marL="342900" indent="-342900">
              <a:buFont typeface="Arial" panose="020B0604020202020204" pitchFamily="34" charset="0"/>
              <a:buChar char="•"/>
            </a:pPr>
            <a:r>
              <a:rPr lang="en-GB" sz="2000" b="1">
                <a:latin typeface="Letter-join Print Plus 3" panose="02000805000000020003" pitchFamily="50" charset="0"/>
              </a:rPr>
              <a:t>Vision and Values</a:t>
            </a:r>
          </a:p>
          <a:p>
            <a:endParaRPr lang="en-GB" sz="2000" b="1">
              <a:latin typeface="Letter-join Print Plus 3" panose="02000805000000020003" pitchFamily="50" charset="0"/>
            </a:endParaRPr>
          </a:p>
          <a:p>
            <a:pPr marL="342900" indent="-342900">
              <a:buFont typeface="Arial" panose="020B0604020202020204" pitchFamily="34" charset="0"/>
              <a:buChar char="•"/>
            </a:pPr>
            <a:endParaRPr lang="en-GB" sz="2000" b="1">
              <a:latin typeface="Letter-join Print Plus 3" panose="02000805000000020003" pitchFamily="50" charset="0"/>
            </a:endParaRPr>
          </a:p>
        </p:txBody>
      </p:sp>
      <p:sp>
        <p:nvSpPr>
          <p:cNvPr id="5" name="TextBox 4">
            <a:extLst>
              <a:ext uri="{FF2B5EF4-FFF2-40B4-BE49-F238E27FC236}">
                <a16:creationId xmlns:a16="http://schemas.microsoft.com/office/drawing/2014/main" id="{856E6730-AC72-44A4-B8D7-60DBF538CF80}"/>
              </a:ext>
            </a:extLst>
          </p:cNvPr>
          <p:cNvSpPr txBox="1"/>
          <p:nvPr/>
        </p:nvSpPr>
        <p:spPr>
          <a:xfrm>
            <a:off x="6978072" y="2194560"/>
            <a:ext cx="2752436" cy="2862322"/>
          </a:xfrm>
          <a:prstGeom prst="rect">
            <a:avLst/>
          </a:prstGeom>
          <a:noFill/>
        </p:spPr>
        <p:txBody>
          <a:bodyPr wrap="square" rtlCol="0">
            <a:spAutoFit/>
          </a:bodyPr>
          <a:lstStyle/>
          <a:p>
            <a:pPr marL="342900" indent="-342900">
              <a:buFont typeface="Arial" panose="020B0604020202020204" pitchFamily="34" charset="0"/>
              <a:buChar char="•"/>
            </a:pPr>
            <a:r>
              <a:rPr lang="en-GB" sz="2000" b="1">
                <a:latin typeface="Letter-join Print Plus 3" panose="02000805000000020003" pitchFamily="50" charset="0"/>
              </a:rPr>
              <a:t>Growth </a:t>
            </a:r>
            <a:r>
              <a:rPr lang="en-GB" sz="2000" b="1" err="1">
                <a:latin typeface="Letter-join Print Plus 3" panose="02000805000000020003" pitchFamily="50" charset="0"/>
              </a:rPr>
              <a:t>Mindset</a:t>
            </a:r>
            <a:endParaRPr lang="en-GB" sz="2000" b="1">
              <a:latin typeface="Letter-join Print Plus 3" panose="02000805000000020003" pitchFamily="50" charset="0"/>
            </a:endParaRPr>
          </a:p>
          <a:p>
            <a:pPr marL="342900" indent="-342900">
              <a:buFont typeface="Arial" panose="020B0604020202020204" pitchFamily="34" charset="0"/>
              <a:buChar char="•"/>
            </a:pPr>
            <a:r>
              <a:rPr lang="en-GB" sz="2000" b="1">
                <a:latin typeface="Letter-join Print Plus 3" panose="02000805000000020003" pitchFamily="50" charset="0"/>
              </a:rPr>
              <a:t>Rewards</a:t>
            </a:r>
          </a:p>
          <a:p>
            <a:pPr marL="342900" indent="-342900">
              <a:buFont typeface="Arial" panose="020B0604020202020204" pitchFamily="34" charset="0"/>
              <a:buChar char="•"/>
            </a:pPr>
            <a:r>
              <a:rPr lang="en-GB" sz="2000" b="1">
                <a:latin typeface="Letter-join Print Plus 3" panose="02000805000000020003" pitchFamily="50" charset="0"/>
              </a:rPr>
              <a:t>Home Learning</a:t>
            </a:r>
          </a:p>
          <a:p>
            <a:pPr marL="342900" indent="-342900">
              <a:buFont typeface="Arial" panose="020B0604020202020204" pitchFamily="34" charset="0"/>
              <a:buChar char="•"/>
            </a:pPr>
            <a:r>
              <a:rPr lang="en-GB" sz="2000" b="1">
                <a:latin typeface="Letter-join Print Plus 3" panose="02000805000000020003" pitchFamily="50" charset="0"/>
              </a:rPr>
              <a:t>Trips</a:t>
            </a:r>
          </a:p>
          <a:p>
            <a:pPr marL="342900" indent="-342900">
              <a:buFont typeface="Arial" panose="020B0604020202020204" pitchFamily="34" charset="0"/>
              <a:buChar char="•"/>
            </a:pPr>
            <a:r>
              <a:rPr lang="en-GB" sz="2000" b="1">
                <a:latin typeface="Letter-join Print Plus 3" panose="02000805000000020003" pitchFamily="50" charset="0"/>
              </a:rPr>
              <a:t>Attendance</a:t>
            </a:r>
          </a:p>
          <a:p>
            <a:pPr marL="342900" indent="-342900">
              <a:buFont typeface="Arial" panose="020B0604020202020204" pitchFamily="34" charset="0"/>
              <a:buChar char="•"/>
            </a:pPr>
            <a:r>
              <a:rPr lang="en-GB" sz="2000" b="1">
                <a:latin typeface="Letter-join Print Plus 3" panose="02000805000000020003" pitchFamily="50" charset="0"/>
              </a:rPr>
              <a:t>Contact</a:t>
            </a:r>
          </a:p>
          <a:p>
            <a:pPr marL="342900" indent="-342900">
              <a:buFont typeface="Arial" panose="020B0604020202020204" pitchFamily="34" charset="0"/>
              <a:buChar char="•"/>
            </a:pPr>
            <a:r>
              <a:rPr lang="en-GB" sz="2000" b="1">
                <a:latin typeface="Letter-join Print Plus 3" panose="02000805000000020003" pitchFamily="50" charset="0"/>
              </a:rPr>
              <a:t>Questions</a:t>
            </a:r>
          </a:p>
          <a:p>
            <a:pPr marL="342900" indent="-342900">
              <a:buFont typeface="Arial" panose="020B0604020202020204" pitchFamily="34" charset="0"/>
              <a:buChar char="•"/>
            </a:pPr>
            <a:endParaRPr lang="en-GB" sz="2000" b="1">
              <a:latin typeface="Letter-join Print Plus 3" panose="02000805000000020003" pitchFamily="50" charset="0"/>
            </a:endParaRPr>
          </a:p>
          <a:p>
            <a:pPr marL="342900" indent="-342900">
              <a:buFont typeface="Arial" panose="020B0604020202020204" pitchFamily="34" charset="0"/>
              <a:buChar char="•"/>
            </a:pPr>
            <a:endParaRPr lang="en-GB" sz="2000" b="1">
              <a:latin typeface="Letter-join Print Plus 3" panose="02000805000000020003" pitchFamily="50" charset="0"/>
            </a:endParaRPr>
          </a:p>
        </p:txBody>
      </p:sp>
      <p:sp>
        <p:nvSpPr>
          <p:cNvPr id="6" name="TextBox 5">
            <a:extLst>
              <a:ext uri="{FF2B5EF4-FFF2-40B4-BE49-F238E27FC236}">
                <a16:creationId xmlns:a16="http://schemas.microsoft.com/office/drawing/2014/main" id="{C85C8680-147C-47E6-8441-D74EFD4EBC7C}"/>
              </a:ext>
            </a:extLst>
          </p:cNvPr>
          <p:cNvSpPr txBox="1"/>
          <p:nvPr/>
        </p:nvSpPr>
        <p:spPr>
          <a:xfrm>
            <a:off x="6233160" y="220910"/>
            <a:ext cx="5812169" cy="584775"/>
          </a:xfrm>
          <a:prstGeom prst="rect">
            <a:avLst/>
          </a:prstGeom>
          <a:noFill/>
        </p:spPr>
        <p:txBody>
          <a:bodyPr wrap="none" rtlCol="0">
            <a:spAutoFit/>
          </a:bodyPr>
          <a:lstStyle/>
          <a:p>
            <a:pPr algn="ctr"/>
            <a:r>
              <a:rPr lang="en-GB" sz="3200" b="1">
                <a:latin typeface="Letter-join Print Plus 3" panose="02000805000000020003" pitchFamily="50" charset="0"/>
              </a:rPr>
              <a:t>AGENDA FOR THE SESSION</a:t>
            </a:r>
            <a:endParaRPr lang="en-GB" sz="2300">
              <a:latin typeface="Letter-join Print Plus 3" panose="02000805000000020003" pitchFamily="50" charset="0"/>
            </a:endParaRPr>
          </a:p>
        </p:txBody>
      </p:sp>
    </p:spTree>
    <p:extLst>
      <p:ext uri="{BB962C8B-B14F-4D97-AF65-F5344CB8AC3E}">
        <p14:creationId xmlns:p14="http://schemas.microsoft.com/office/powerpoint/2010/main" val="238066146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3" name="Content Placeholder 2">
            <a:extLst>
              <a:ext uri="{FF2B5EF4-FFF2-40B4-BE49-F238E27FC236}">
                <a16:creationId xmlns:a16="http://schemas.microsoft.com/office/drawing/2014/main" id="{745ADD4A-7F6F-40FF-A07B-8D55849CDE4C}"/>
              </a:ext>
            </a:extLst>
          </p:cNvPr>
          <p:cNvSpPr>
            <a:spLocks noGrp="1"/>
          </p:cNvSpPr>
          <p:nvPr>
            <p:ph idx="1"/>
          </p:nvPr>
        </p:nvSpPr>
        <p:spPr>
          <a:xfrm>
            <a:off x="173815" y="1674154"/>
            <a:ext cx="11596843" cy="4684546"/>
          </a:xfrm>
        </p:spPr>
        <p:txBody>
          <a:bodyPr>
            <a:normAutofit/>
          </a:bodyPr>
          <a:lstStyle/>
          <a:p>
            <a:pPr marL="0" indent="0">
              <a:buNone/>
              <a:defRPr/>
            </a:pPr>
            <a:endParaRPr lang="en-GB" altLang="en-US" sz="2000">
              <a:latin typeface="Letter-join Print Plus 3" panose="02000805000000020003" pitchFamily="50" charset="0"/>
              <a:cs typeface="Calibri Light" panose="020F0302020204030204" pitchFamily="34" charset="0"/>
            </a:endParaRPr>
          </a:p>
          <a:p>
            <a:pPr>
              <a:buFont typeface="Wingdings" panose="05000000000000000000" pitchFamily="2" charset="2"/>
              <a:buChar char="v"/>
              <a:defRPr/>
            </a:pPr>
            <a:r>
              <a:rPr lang="en-GB" altLang="en-US" sz="2000">
                <a:latin typeface="Letter-join Print Plus 3" panose="02000805000000020003" pitchFamily="50" charset="0"/>
                <a:cs typeface="Calibri Light" panose="020F0302020204030204" pitchFamily="34" charset="0"/>
              </a:rPr>
              <a:t>Interventions take place across Year 2 to address any gaps in learning that the children may have. </a:t>
            </a:r>
          </a:p>
          <a:p>
            <a:pPr marL="0" indent="0">
              <a:buNone/>
              <a:defRPr/>
            </a:pPr>
            <a:r>
              <a:rPr lang="en-GB" altLang="en-US" sz="2000">
                <a:latin typeface="Letter-join Print Plus 3" panose="02000805000000020003" pitchFamily="50" charset="0"/>
                <a:cs typeface="Calibri Light" panose="020F0302020204030204" pitchFamily="34" charset="0"/>
              </a:rPr>
              <a:t> We currently have a Maths, Reading, Phonics, ELSA and Speech and Language interventions in place.</a:t>
            </a:r>
          </a:p>
          <a:p>
            <a:pPr marL="0" indent="0">
              <a:buNone/>
              <a:defRPr/>
            </a:pPr>
            <a:endParaRPr lang="en-GB" altLang="en-US" sz="2000">
              <a:latin typeface="Letter-join Print Plus 3" panose="02000805000000020003" pitchFamily="50" charset="0"/>
              <a:cs typeface="Calibri Light" panose="020F0302020204030204" pitchFamily="34" charset="0"/>
            </a:endParaRPr>
          </a:p>
          <a:p>
            <a:pPr>
              <a:buFont typeface="Wingdings" panose="05000000000000000000" pitchFamily="2" charset="2"/>
              <a:buChar char="v"/>
              <a:defRPr/>
            </a:pPr>
            <a:r>
              <a:rPr lang="en-GB" altLang="en-US" sz="2000">
                <a:latin typeface="Letter-join Print Plus 3" panose="02000805000000020003" pitchFamily="50" charset="0"/>
                <a:cs typeface="Calibri Light" panose="020F0302020204030204" pitchFamily="34" charset="0"/>
              </a:rPr>
              <a:t>Those children who are still to pass the Year 1 Phonics Screening Check will be given another opportunity to complete this assessment in June. They will be in Phonics Crew led by Mrs Miles and Mrs Galloway and will receive a daily phonics lesson four mornings a week.  Phonics mats are shared with parents so that you can complete daily practises of these sounds.</a:t>
            </a:r>
          </a:p>
          <a:p>
            <a:pPr marL="0" indent="0">
              <a:buNone/>
              <a:defRPr/>
            </a:pPr>
            <a:endParaRPr lang="en-GB" altLang="en-US" sz="2000">
              <a:latin typeface="Letter-join Print Plus 3" panose="02000805000000020003" pitchFamily="50" charset="0"/>
              <a:cs typeface="Calibri Light" panose="020F0302020204030204" pitchFamily="34" charset="0"/>
            </a:endParaRPr>
          </a:p>
          <a:p>
            <a:pPr>
              <a:buFont typeface="Wingdings" panose="05000000000000000000" pitchFamily="2" charset="2"/>
              <a:buChar char="v"/>
              <a:defRPr/>
            </a:pPr>
            <a:endParaRPr lang="en-GB" altLang="en-US" sz="2000">
              <a:latin typeface="Letter-join Print Plus 3" panose="02000805000000020003" pitchFamily="50" charset="0"/>
              <a:cs typeface="Calibri Light" panose="020F0302020204030204" pitchFamily="34" charset="0"/>
            </a:endParaRPr>
          </a:p>
          <a:p>
            <a:pPr marL="0" indent="0">
              <a:buNone/>
              <a:defRPr/>
            </a:pPr>
            <a:endParaRPr lang="en-GB" altLang="en-US" sz="2000">
              <a:latin typeface="Letter-join Print Plus 3" panose="02000805000000020003" pitchFamily="50" charset="0"/>
              <a:cs typeface="Calibri Light" panose="020F0302020204030204" pitchFamily="34" charset="0"/>
            </a:endParaRPr>
          </a:p>
        </p:txBody>
      </p:sp>
      <p:sp>
        <p:nvSpPr>
          <p:cNvPr id="4" name="TextBox 3">
            <a:extLst>
              <a:ext uri="{FF2B5EF4-FFF2-40B4-BE49-F238E27FC236}">
                <a16:creationId xmlns:a16="http://schemas.microsoft.com/office/drawing/2014/main" id="{218E2C51-36A9-45CC-BFB1-1BF7B0241DE7}"/>
              </a:ext>
            </a:extLst>
          </p:cNvPr>
          <p:cNvSpPr txBox="1"/>
          <p:nvPr/>
        </p:nvSpPr>
        <p:spPr>
          <a:xfrm>
            <a:off x="5077437" y="268467"/>
            <a:ext cx="6094602" cy="461665"/>
          </a:xfrm>
          <a:prstGeom prst="rect">
            <a:avLst/>
          </a:prstGeom>
          <a:noFill/>
        </p:spPr>
        <p:txBody>
          <a:bodyPr wrap="square">
            <a:spAutoFit/>
          </a:bodyPr>
          <a:lstStyle/>
          <a:p>
            <a:r>
              <a:rPr lang="en-GB" sz="2400" b="1">
                <a:latin typeface="Letter-join Print Plus 3" panose="02000805000000020003" pitchFamily="50" charset="0"/>
              </a:rPr>
              <a:t>Interventions</a:t>
            </a:r>
            <a:endParaRPr lang="en-GB" sz="2400"/>
          </a:p>
        </p:txBody>
      </p:sp>
    </p:spTree>
    <p:extLst>
      <p:ext uri="{BB962C8B-B14F-4D97-AF65-F5344CB8AC3E}">
        <p14:creationId xmlns:p14="http://schemas.microsoft.com/office/powerpoint/2010/main" val="29729314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0705FDC-75C6-4092-AA35-B7BA0815EE01}"/>
              </a:ext>
            </a:extLst>
          </p:cNvPr>
          <p:cNvPicPr>
            <a:picLocks noChangeAspect="1"/>
          </p:cNvPicPr>
          <p:nvPr/>
        </p:nvPicPr>
        <p:blipFill>
          <a:blip r:embed="rId2"/>
          <a:stretch>
            <a:fillRect/>
          </a:stretch>
        </p:blipFill>
        <p:spPr>
          <a:xfrm>
            <a:off x="1794847" y="1031846"/>
            <a:ext cx="5686432" cy="5826154"/>
          </a:xfrm>
          <a:prstGeom prst="rect">
            <a:avLst/>
          </a:prstGeom>
        </p:spPr>
      </p:pic>
      <p:sp>
        <p:nvSpPr>
          <p:cNvPr id="7" name="TextBox 6">
            <a:extLst>
              <a:ext uri="{FF2B5EF4-FFF2-40B4-BE49-F238E27FC236}">
                <a16:creationId xmlns:a16="http://schemas.microsoft.com/office/drawing/2014/main" id="{49CD8618-9B03-42D1-9D1C-4497332063E4}"/>
              </a:ext>
            </a:extLst>
          </p:cNvPr>
          <p:cNvSpPr txBox="1"/>
          <p:nvPr/>
        </p:nvSpPr>
        <p:spPr>
          <a:xfrm>
            <a:off x="8235059" y="2459491"/>
            <a:ext cx="3756734" cy="2308324"/>
          </a:xfrm>
          <a:prstGeom prst="rect">
            <a:avLst/>
          </a:prstGeom>
          <a:noFill/>
        </p:spPr>
        <p:txBody>
          <a:bodyPr wrap="square">
            <a:spAutoFit/>
          </a:bodyPr>
          <a:lstStyle/>
          <a:p>
            <a:pPr>
              <a:defRPr/>
            </a:pPr>
            <a:r>
              <a:rPr lang="en-GB" altLang="en-US" sz="1800">
                <a:latin typeface="Letter-join Print Plus 3" panose="02000805000000020003" pitchFamily="50" charset="0"/>
                <a:cs typeface="Calibri Light" panose="020F0302020204030204" pitchFamily="34" charset="0"/>
              </a:rPr>
              <a:t>We come together for an act of daily collective worship in the school hall led by a member of the SLT. </a:t>
            </a:r>
          </a:p>
          <a:p>
            <a:pPr>
              <a:defRPr/>
            </a:pPr>
            <a:endParaRPr lang="en-GB" altLang="en-US">
              <a:latin typeface="Letter-join Print Plus 3" panose="02000805000000020003" pitchFamily="50" charset="0"/>
              <a:cs typeface="Calibri Light" panose="020F0302020204030204" pitchFamily="34" charset="0"/>
            </a:endParaRPr>
          </a:p>
          <a:p>
            <a:pPr>
              <a:defRPr/>
            </a:pPr>
            <a:r>
              <a:rPr lang="en-GB" altLang="en-US" sz="1800">
                <a:latin typeface="Letter-join Print Plus 3" panose="02000805000000020003" pitchFamily="50" charset="0"/>
                <a:cs typeface="Calibri Light" panose="020F0302020204030204" pitchFamily="34" charset="0"/>
              </a:rPr>
              <a:t>On Friday we celebrate the children’s successes in our Star of the Week assembly. </a:t>
            </a:r>
            <a:r>
              <a:rPr lang="en-GB" altLang="en-US" sz="1800">
                <a:latin typeface="Letter-join Print Plus 3" panose="02000805000000020003" pitchFamily="50" charset="0"/>
                <a:cs typeface="Calibri Light" panose="020F0302020204030204" pitchFamily="34" charset="0"/>
                <a:sym typeface="Wingdings" panose="05000000000000000000" pitchFamily="2" charset="2"/>
              </a:rPr>
              <a:t></a:t>
            </a:r>
          </a:p>
        </p:txBody>
      </p:sp>
      <p:sp>
        <p:nvSpPr>
          <p:cNvPr id="6" name="TextBox 5">
            <a:extLst>
              <a:ext uri="{FF2B5EF4-FFF2-40B4-BE49-F238E27FC236}">
                <a16:creationId xmlns:a16="http://schemas.microsoft.com/office/drawing/2014/main" id="{C96E03D4-6E7C-4CFA-AD45-17D38F3E2B1C}"/>
              </a:ext>
            </a:extLst>
          </p:cNvPr>
          <p:cNvSpPr txBox="1"/>
          <p:nvPr/>
        </p:nvSpPr>
        <p:spPr>
          <a:xfrm>
            <a:off x="2703353" y="285118"/>
            <a:ext cx="6094602" cy="461665"/>
          </a:xfrm>
          <a:prstGeom prst="rect">
            <a:avLst/>
          </a:prstGeom>
          <a:noFill/>
        </p:spPr>
        <p:txBody>
          <a:bodyPr wrap="square">
            <a:spAutoFit/>
          </a:bodyPr>
          <a:lstStyle/>
          <a:p>
            <a:pPr algn="ctr"/>
            <a:r>
              <a:rPr lang="en-GB" sz="2400" b="1">
                <a:latin typeface="Letter-join Print Plus 3" panose="02000805000000020003" pitchFamily="50" charset="0"/>
              </a:rPr>
              <a:t>Our school vision and values</a:t>
            </a:r>
          </a:p>
        </p:txBody>
      </p:sp>
    </p:spTree>
    <p:extLst>
      <p:ext uri="{BB962C8B-B14F-4D97-AF65-F5344CB8AC3E}">
        <p14:creationId xmlns:p14="http://schemas.microsoft.com/office/powerpoint/2010/main" val="353513923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a:extLst>
              <a:ext uri="{FF2B5EF4-FFF2-40B4-BE49-F238E27FC236}">
                <a16:creationId xmlns:a16="http://schemas.microsoft.com/office/drawing/2014/main" id="{E04D78B9-2FE3-4EEE-975F-3499531CA6AE}"/>
              </a:ext>
            </a:extLst>
          </p:cNvPr>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t="23182"/>
          <a:stretch/>
        </p:blipFill>
        <p:spPr>
          <a:xfrm>
            <a:off x="172217" y="2286773"/>
            <a:ext cx="6805631" cy="3296507"/>
          </a:xfrm>
        </p:spPr>
      </p:pic>
      <p:sp>
        <p:nvSpPr>
          <p:cNvPr id="6" name="TextBox 5">
            <a:extLst>
              <a:ext uri="{FF2B5EF4-FFF2-40B4-BE49-F238E27FC236}">
                <a16:creationId xmlns:a16="http://schemas.microsoft.com/office/drawing/2014/main" id="{97A6758D-1C78-4017-B9BA-73C67F8569D2}"/>
              </a:ext>
            </a:extLst>
          </p:cNvPr>
          <p:cNvSpPr txBox="1"/>
          <p:nvPr/>
        </p:nvSpPr>
        <p:spPr>
          <a:xfrm>
            <a:off x="7284128" y="2286773"/>
            <a:ext cx="4425518" cy="2862322"/>
          </a:xfrm>
          <a:prstGeom prst="rect">
            <a:avLst/>
          </a:prstGeom>
          <a:noFill/>
        </p:spPr>
        <p:txBody>
          <a:bodyPr wrap="square">
            <a:spAutoFit/>
          </a:bodyPr>
          <a:lstStyle/>
          <a:p>
            <a:pPr>
              <a:defRPr/>
            </a:pPr>
            <a:r>
              <a:rPr lang="en-GB" altLang="en-US" sz="1800">
                <a:latin typeface="Letter-join Print Plus 3" panose="02000805000000020003" pitchFamily="50" charset="0"/>
                <a:cs typeface="Calibri Light" panose="020F0302020204030204" pitchFamily="34" charset="0"/>
              </a:rPr>
              <a:t>The children are given opportunities to take on extra responsibilities throughout the year. </a:t>
            </a:r>
          </a:p>
          <a:p>
            <a:pPr>
              <a:defRPr/>
            </a:pPr>
            <a:endParaRPr lang="en-GB" altLang="en-US">
              <a:latin typeface="Letter-join Print Plus 3" panose="02000805000000020003" pitchFamily="50" charset="0"/>
              <a:cs typeface="Calibri Light" panose="020F0302020204030204" pitchFamily="34" charset="0"/>
            </a:endParaRPr>
          </a:p>
          <a:p>
            <a:pPr>
              <a:defRPr/>
            </a:pPr>
            <a:r>
              <a:rPr lang="en-GB" altLang="en-US" sz="1800">
                <a:latin typeface="Letter-join Print Plus 3" panose="02000805000000020003" pitchFamily="50" charset="0"/>
                <a:cs typeface="Calibri Light" panose="020F0302020204030204" pitchFamily="34" charset="0"/>
              </a:rPr>
              <a:t>We have daily helper jobs and the Year 2 children can apply to be a School Councillor, Green Ambassador, Lunchtime Helper or a Sports Leader to further develop their leadership and collaborative skills. </a:t>
            </a:r>
          </a:p>
        </p:txBody>
      </p:sp>
      <p:sp>
        <p:nvSpPr>
          <p:cNvPr id="8" name="TextBox 7">
            <a:extLst>
              <a:ext uri="{FF2B5EF4-FFF2-40B4-BE49-F238E27FC236}">
                <a16:creationId xmlns:a16="http://schemas.microsoft.com/office/drawing/2014/main" id="{363358D5-0422-4FAC-A835-5C4B04F871E0}"/>
              </a:ext>
            </a:extLst>
          </p:cNvPr>
          <p:cNvSpPr txBox="1"/>
          <p:nvPr/>
        </p:nvSpPr>
        <p:spPr>
          <a:xfrm>
            <a:off x="826329" y="347954"/>
            <a:ext cx="10883317" cy="369332"/>
          </a:xfrm>
          <a:prstGeom prst="rect">
            <a:avLst/>
          </a:prstGeom>
          <a:noFill/>
        </p:spPr>
        <p:txBody>
          <a:bodyPr wrap="square">
            <a:spAutoFit/>
          </a:bodyPr>
          <a:lstStyle/>
          <a:p>
            <a:r>
              <a:rPr lang="en-GB" sz="1800" b="1">
                <a:latin typeface="Letter-join Print Plus 3" panose="02000805000000020003" pitchFamily="50" charset="0"/>
              </a:rPr>
              <a:t>We encourage children to have a growth mindset, to be resilient and to learn from their mistakes. </a:t>
            </a:r>
            <a:endParaRPr lang="en-GB"/>
          </a:p>
        </p:txBody>
      </p:sp>
    </p:spTree>
    <p:extLst>
      <p:ext uri="{BB962C8B-B14F-4D97-AF65-F5344CB8AC3E}">
        <p14:creationId xmlns:p14="http://schemas.microsoft.com/office/powerpoint/2010/main" val="301021529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CA2C6096-8D54-412A-9E73-2A53C2B9EF2F}"/>
              </a:ext>
            </a:extLst>
          </p:cNvPr>
          <p:cNvPicPr>
            <a:picLocks noChangeAspect="1"/>
          </p:cNvPicPr>
          <p:nvPr/>
        </p:nvPicPr>
        <p:blipFill>
          <a:blip r:embed="rId3"/>
          <a:stretch>
            <a:fillRect/>
          </a:stretch>
        </p:blipFill>
        <p:spPr>
          <a:xfrm>
            <a:off x="4680732" y="2218010"/>
            <a:ext cx="2844159" cy="4206675"/>
          </a:xfrm>
          <a:prstGeom prst="rect">
            <a:avLst/>
          </a:prstGeom>
        </p:spPr>
      </p:pic>
      <p:pic>
        <p:nvPicPr>
          <p:cNvPr id="4" name="Picture 3">
            <a:extLst>
              <a:ext uri="{FF2B5EF4-FFF2-40B4-BE49-F238E27FC236}">
                <a16:creationId xmlns:a16="http://schemas.microsoft.com/office/drawing/2014/main" id="{E8B07DF9-7FC6-45C5-9AFB-8CC276B97D0B}"/>
              </a:ext>
            </a:extLst>
          </p:cNvPr>
          <p:cNvPicPr>
            <a:picLocks noChangeAspect="1"/>
          </p:cNvPicPr>
          <p:nvPr/>
        </p:nvPicPr>
        <p:blipFill>
          <a:blip r:embed="rId4"/>
          <a:stretch>
            <a:fillRect/>
          </a:stretch>
        </p:blipFill>
        <p:spPr>
          <a:xfrm>
            <a:off x="7632024" y="1189133"/>
            <a:ext cx="4442350" cy="3060000"/>
          </a:xfrm>
          <a:prstGeom prst="rect">
            <a:avLst/>
          </a:prstGeom>
          <a:solidFill>
            <a:srgbClr val="FFFFFF">
              <a:shade val="85000"/>
            </a:srgbClr>
          </a:solidFill>
          <a:ln w="88900" cap="sq">
            <a:no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5" name="Picture 4">
            <a:extLst>
              <a:ext uri="{FF2B5EF4-FFF2-40B4-BE49-F238E27FC236}">
                <a16:creationId xmlns:a16="http://schemas.microsoft.com/office/drawing/2014/main" id="{4EA90421-AB22-43B3-9CC4-9C930F55F5E8}"/>
              </a:ext>
            </a:extLst>
          </p:cNvPr>
          <p:cNvPicPr>
            <a:picLocks noChangeAspect="1"/>
          </p:cNvPicPr>
          <p:nvPr/>
        </p:nvPicPr>
        <p:blipFill>
          <a:blip r:embed="rId5"/>
          <a:stretch>
            <a:fillRect/>
          </a:stretch>
        </p:blipFill>
        <p:spPr>
          <a:xfrm>
            <a:off x="117626" y="1261348"/>
            <a:ext cx="4455973" cy="3060000"/>
          </a:xfrm>
          <a:prstGeom prst="rect">
            <a:avLst/>
          </a:prstGeom>
        </p:spPr>
      </p:pic>
      <p:sp>
        <p:nvSpPr>
          <p:cNvPr id="9" name="TextBox 8">
            <a:extLst>
              <a:ext uri="{FF2B5EF4-FFF2-40B4-BE49-F238E27FC236}">
                <a16:creationId xmlns:a16="http://schemas.microsoft.com/office/drawing/2014/main" id="{F9373128-2722-4B43-907A-CB905F49A7EE}"/>
              </a:ext>
            </a:extLst>
          </p:cNvPr>
          <p:cNvSpPr txBox="1"/>
          <p:nvPr/>
        </p:nvSpPr>
        <p:spPr>
          <a:xfrm>
            <a:off x="6725483" y="201227"/>
            <a:ext cx="6094602" cy="584775"/>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3200" b="1" i="0" u="none" strike="noStrike" kern="1200" cap="none" spc="0" normalizeH="0" baseline="0" noProof="0">
                <a:ln>
                  <a:noFill/>
                </a:ln>
                <a:solidFill>
                  <a:prstClr val="black"/>
                </a:solidFill>
                <a:effectLst/>
                <a:uLnTx/>
                <a:uFillTx/>
                <a:latin typeface="Letter-join Print Plus 3" panose="02000805000000020003" pitchFamily="50" charset="0"/>
                <a:ea typeface="+mn-ea"/>
                <a:cs typeface="+mn-cs"/>
              </a:rPr>
              <a:t>Our behaviour policy </a:t>
            </a:r>
          </a:p>
        </p:txBody>
      </p:sp>
    </p:spTree>
    <p:extLst>
      <p:ext uri="{BB962C8B-B14F-4D97-AF65-F5344CB8AC3E}">
        <p14:creationId xmlns:p14="http://schemas.microsoft.com/office/powerpoint/2010/main" val="34475847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3" name="Content Placeholder 2">
            <a:extLst>
              <a:ext uri="{FF2B5EF4-FFF2-40B4-BE49-F238E27FC236}">
                <a16:creationId xmlns:a16="http://schemas.microsoft.com/office/drawing/2014/main" id="{51E32B84-07BB-473E-A824-8209E8770FA4}"/>
              </a:ext>
            </a:extLst>
          </p:cNvPr>
          <p:cNvSpPr txBox="1">
            <a:spLocks/>
          </p:cNvSpPr>
          <p:nvPr/>
        </p:nvSpPr>
        <p:spPr bwMode="auto">
          <a:xfrm>
            <a:off x="311863" y="2049694"/>
            <a:ext cx="11405936" cy="4541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273050" indent="-273050">
              <a:defRPr sz="2400">
                <a:solidFill>
                  <a:schemeClr val="tx1"/>
                </a:solidFill>
                <a:latin typeface="Tahoma" panose="020B0604030504040204" pitchFamily="34" charset="0"/>
                <a:cs typeface="Arial" panose="020B0604020202020204" pitchFamily="34" charset="0"/>
              </a:defRPr>
            </a:lvl1pPr>
            <a:lvl2pPr marL="742950" indent="-285750">
              <a:defRPr sz="2400">
                <a:solidFill>
                  <a:schemeClr val="tx1"/>
                </a:solidFill>
                <a:latin typeface="Tahoma" panose="020B0604030504040204" pitchFamily="34" charset="0"/>
                <a:cs typeface="Arial" panose="020B0604020202020204" pitchFamily="34" charset="0"/>
              </a:defRPr>
            </a:lvl2pPr>
            <a:lvl3pPr marL="1143000" indent="-228600">
              <a:defRPr sz="2400">
                <a:solidFill>
                  <a:schemeClr val="tx1"/>
                </a:solidFill>
                <a:latin typeface="Tahoma" panose="020B0604030504040204" pitchFamily="34" charset="0"/>
                <a:cs typeface="Arial" panose="020B0604020202020204" pitchFamily="34" charset="0"/>
              </a:defRPr>
            </a:lvl3pPr>
            <a:lvl4pPr marL="1600200" indent="-228600">
              <a:defRPr sz="2400">
                <a:solidFill>
                  <a:schemeClr val="tx1"/>
                </a:solidFill>
                <a:latin typeface="Tahoma" panose="020B0604030504040204" pitchFamily="34" charset="0"/>
                <a:cs typeface="Arial" panose="020B0604020202020204" pitchFamily="34" charset="0"/>
              </a:defRPr>
            </a:lvl4pPr>
            <a:lvl5pPr marL="2057400" indent="-228600">
              <a:defRPr sz="24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ahoma" panose="020B0604030504040204" pitchFamily="34" charset="0"/>
                <a:cs typeface="Arial" panose="020B0604020202020204" pitchFamily="34" charset="0"/>
              </a:defRPr>
            </a:lvl9pPr>
          </a:lstStyle>
          <a:p>
            <a:pPr>
              <a:spcBef>
                <a:spcPct val="20000"/>
              </a:spcBef>
              <a:buClr>
                <a:srgbClr val="0BD0D9"/>
              </a:buClr>
              <a:buSzPct val="95000"/>
              <a:buFont typeface="Wingdings 2" panose="05020102010507070707" pitchFamily="18" charset="2"/>
              <a:buChar char=""/>
              <a:defRPr/>
            </a:pPr>
            <a:r>
              <a:rPr lang="en-GB" altLang="en-US" sz="2000">
                <a:latin typeface="Letter-join Print Plus 3" panose="02000805000000020003" pitchFamily="50" charset="0"/>
              </a:rPr>
              <a:t>Star of the Week (linked to our core values of love, respect, serve)</a:t>
            </a:r>
          </a:p>
          <a:p>
            <a:pPr>
              <a:spcBef>
                <a:spcPct val="20000"/>
              </a:spcBef>
              <a:buClr>
                <a:srgbClr val="0BD0D9"/>
              </a:buClr>
              <a:buSzPct val="95000"/>
              <a:buFont typeface="Wingdings 2" panose="05020102010507070707" pitchFamily="18" charset="2"/>
              <a:buChar char=""/>
              <a:defRPr/>
            </a:pPr>
            <a:endParaRPr lang="en-GB" altLang="en-US" sz="2000">
              <a:latin typeface="Letter-join Print Plus 3" panose="02000805000000020003" pitchFamily="50" charset="0"/>
            </a:endParaRPr>
          </a:p>
          <a:p>
            <a:pPr marL="0" indent="0">
              <a:spcBef>
                <a:spcPct val="20000"/>
              </a:spcBef>
              <a:buClr>
                <a:srgbClr val="0BD0D9"/>
              </a:buClr>
              <a:buSzPct val="95000"/>
              <a:defRPr/>
            </a:pPr>
            <a:endParaRPr lang="en-GB" altLang="en-US" sz="2000">
              <a:latin typeface="Letter-join Print Plus 3" panose="02000805000000020003" pitchFamily="50" charset="0"/>
            </a:endParaRPr>
          </a:p>
          <a:p>
            <a:pPr marL="0" indent="0">
              <a:spcBef>
                <a:spcPct val="20000"/>
              </a:spcBef>
              <a:buClr>
                <a:srgbClr val="0BD0D9"/>
              </a:buClr>
              <a:buSzPct val="95000"/>
              <a:defRPr/>
            </a:pPr>
            <a:endParaRPr lang="en-GB" altLang="en-US" sz="2000">
              <a:latin typeface="Letter-join Print Plus 3" panose="02000805000000020003" pitchFamily="50" charset="0"/>
            </a:endParaRPr>
          </a:p>
          <a:p>
            <a:pPr>
              <a:spcBef>
                <a:spcPct val="20000"/>
              </a:spcBef>
              <a:buClr>
                <a:srgbClr val="0BD0D9"/>
              </a:buClr>
              <a:buSzPct val="95000"/>
              <a:buFont typeface="Wingdings 2" panose="05020102010507070707" pitchFamily="18" charset="2"/>
              <a:buChar char=""/>
              <a:defRPr/>
            </a:pPr>
            <a:r>
              <a:rPr lang="en-GB" altLang="en-US" sz="2000">
                <a:latin typeface="Letter-join Print Plus 3" panose="02000805000000020003" pitchFamily="50" charset="0"/>
              </a:rPr>
              <a:t>Dojo points are given and totalled up at the end of the week. The winning class with the most amount of Dojo points receive extra playtime.</a:t>
            </a:r>
          </a:p>
          <a:p>
            <a:pPr marL="0" indent="0">
              <a:spcBef>
                <a:spcPct val="20000"/>
              </a:spcBef>
              <a:buClr>
                <a:srgbClr val="0BD0D9"/>
              </a:buClr>
              <a:buSzPct val="95000"/>
              <a:defRPr/>
            </a:pPr>
            <a:endParaRPr lang="en-GB" altLang="en-US" sz="2000">
              <a:latin typeface="Letter-join Print Plus 3" panose="02000805000000020003" pitchFamily="50" charset="0"/>
            </a:endParaRPr>
          </a:p>
          <a:p>
            <a:pPr>
              <a:spcBef>
                <a:spcPct val="20000"/>
              </a:spcBef>
              <a:buClr>
                <a:srgbClr val="0BD0D9"/>
              </a:buClr>
              <a:buSzPct val="95000"/>
              <a:buFont typeface="Wingdings 2" panose="05020102010507070707" pitchFamily="18" charset="2"/>
              <a:buChar char=""/>
              <a:defRPr/>
            </a:pPr>
            <a:r>
              <a:rPr lang="en-GB" altLang="en-US" sz="2000">
                <a:latin typeface="Letter-join Print Plus 3" panose="02000805000000020003" pitchFamily="50" charset="0"/>
              </a:rPr>
              <a:t>Dojo points are also tracked and milestones</a:t>
            </a:r>
          </a:p>
          <a:p>
            <a:pPr marL="0" indent="0">
              <a:spcBef>
                <a:spcPct val="20000"/>
              </a:spcBef>
              <a:buClr>
                <a:srgbClr val="0BD0D9"/>
              </a:buClr>
              <a:buSzPct val="95000"/>
              <a:defRPr/>
            </a:pPr>
            <a:r>
              <a:rPr lang="en-GB" altLang="en-US" sz="2000">
                <a:latin typeface="Letter-join Print Plus 3" panose="02000805000000020003" pitchFamily="50" charset="0"/>
              </a:rPr>
              <a:t>   (100, 250, 500, 750, 1000+) are awarded to individual children.</a:t>
            </a:r>
          </a:p>
        </p:txBody>
      </p:sp>
      <p:pic>
        <p:nvPicPr>
          <p:cNvPr id="4" name="Picture 3">
            <a:extLst>
              <a:ext uri="{FF2B5EF4-FFF2-40B4-BE49-F238E27FC236}">
                <a16:creationId xmlns:a16="http://schemas.microsoft.com/office/drawing/2014/main" id="{46B16483-A580-4777-B12C-91DF8EF1B0A1}"/>
              </a:ext>
            </a:extLst>
          </p:cNvPr>
          <p:cNvPicPr>
            <a:picLocks noChangeAspect="1"/>
          </p:cNvPicPr>
          <p:nvPr/>
        </p:nvPicPr>
        <p:blipFill>
          <a:blip r:embed="rId3"/>
          <a:stretch>
            <a:fillRect/>
          </a:stretch>
        </p:blipFill>
        <p:spPr>
          <a:xfrm rot="21265830">
            <a:off x="8409110" y="1647656"/>
            <a:ext cx="1159264" cy="83544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5" name="Picture 4">
            <a:extLst>
              <a:ext uri="{FF2B5EF4-FFF2-40B4-BE49-F238E27FC236}">
                <a16:creationId xmlns:a16="http://schemas.microsoft.com/office/drawing/2014/main" id="{AB792F8E-C758-4073-965D-261413926105}"/>
              </a:ext>
            </a:extLst>
          </p:cNvPr>
          <p:cNvPicPr>
            <a:picLocks noChangeAspect="1"/>
          </p:cNvPicPr>
          <p:nvPr/>
        </p:nvPicPr>
        <p:blipFill>
          <a:blip r:embed="rId4"/>
          <a:stretch>
            <a:fillRect/>
          </a:stretch>
        </p:blipFill>
        <p:spPr>
          <a:xfrm rot="289241">
            <a:off x="9933222" y="1662788"/>
            <a:ext cx="1159264" cy="82735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6" name="Picture 5">
            <a:extLst>
              <a:ext uri="{FF2B5EF4-FFF2-40B4-BE49-F238E27FC236}">
                <a16:creationId xmlns:a16="http://schemas.microsoft.com/office/drawing/2014/main" id="{E76A7996-2520-4D0E-9442-AC6AF6469762}"/>
              </a:ext>
            </a:extLst>
          </p:cNvPr>
          <p:cNvPicPr>
            <a:picLocks noChangeAspect="1"/>
          </p:cNvPicPr>
          <p:nvPr/>
        </p:nvPicPr>
        <p:blipFill>
          <a:blip r:embed="rId5"/>
          <a:stretch>
            <a:fillRect/>
          </a:stretch>
        </p:blipFill>
        <p:spPr>
          <a:xfrm>
            <a:off x="9080482" y="2422563"/>
            <a:ext cx="1159264" cy="838237"/>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8" name="Picture 7">
            <a:extLst>
              <a:ext uri="{FF2B5EF4-FFF2-40B4-BE49-F238E27FC236}">
                <a16:creationId xmlns:a16="http://schemas.microsoft.com/office/drawing/2014/main" id="{5873E6DE-ADAC-4C53-B4FE-96D8A442D86F}"/>
              </a:ext>
            </a:extLst>
          </p:cNvPr>
          <p:cNvPicPr>
            <a:picLocks noChangeAspect="1"/>
          </p:cNvPicPr>
          <p:nvPr/>
        </p:nvPicPr>
        <p:blipFill>
          <a:blip r:embed="rId6"/>
          <a:stretch>
            <a:fillRect/>
          </a:stretch>
        </p:blipFill>
        <p:spPr>
          <a:xfrm rot="21355739">
            <a:off x="8664753" y="4249784"/>
            <a:ext cx="953880" cy="682104"/>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9" name="Picture 8">
            <a:extLst>
              <a:ext uri="{FF2B5EF4-FFF2-40B4-BE49-F238E27FC236}">
                <a16:creationId xmlns:a16="http://schemas.microsoft.com/office/drawing/2014/main" id="{14EDB05B-A1B6-4A9E-BB04-6CEC48ED0143}"/>
              </a:ext>
            </a:extLst>
          </p:cNvPr>
          <p:cNvPicPr>
            <a:picLocks noChangeAspect="1"/>
          </p:cNvPicPr>
          <p:nvPr/>
        </p:nvPicPr>
        <p:blipFill>
          <a:blip r:embed="rId7"/>
          <a:stretch>
            <a:fillRect/>
          </a:stretch>
        </p:blipFill>
        <p:spPr>
          <a:xfrm>
            <a:off x="9753442" y="4096265"/>
            <a:ext cx="953879" cy="6869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10" name="Picture 9">
            <a:extLst>
              <a:ext uri="{FF2B5EF4-FFF2-40B4-BE49-F238E27FC236}">
                <a16:creationId xmlns:a16="http://schemas.microsoft.com/office/drawing/2014/main" id="{227BCCBD-ACC6-41FC-9EA6-0B6F4BE7AF15}"/>
              </a:ext>
            </a:extLst>
          </p:cNvPr>
          <p:cNvPicPr>
            <a:picLocks noChangeAspect="1"/>
          </p:cNvPicPr>
          <p:nvPr/>
        </p:nvPicPr>
        <p:blipFill>
          <a:blip r:embed="rId8"/>
          <a:stretch>
            <a:fillRect/>
          </a:stretch>
        </p:blipFill>
        <p:spPr>
          <a:xfrm rot="559339">
            <a:off x="10795522" y="4343928"/>
            <a:ext cx="953880" cy="689729"/>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11" name="Picture 10">
            <a:extLst>
              <a:ext uri="{FF2B5EF4-FFF2-40B4-BE49-F238E27FC236}">
                <a16:creationId xmlns:a16="http://schemas.microsoft.com/office/drawing/2014/main" id="{F8EB67AB-3310-477A-904D-FC9E84417D5E}"/>
              </a:ext>
            </a:extLst>
          </p:cNvPr>
          <p:cNvPicPr>
            <a:picLocks noChangeAspect="1"/>
          </p:cNvPicPr>
          <p:nvPr/>
        </p:nvPicPr>
        <p:blipFill>
          <a:blip r:embed="rId9"/>
          <a:stretch>
            <a:fillRect/>
          </a:stretch>
        </p:blipFill>
        <p:spPr>
          <a:xfrm rot="21241922">
            <a:off x="9116778" y="5002973"/>
            <a:ext cx="953879" cy="68115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12" name="Picture 11">
            <a:extLst>
              <a:ext uri="{FF2B5EF4-FFF2-40B4-BE49-F238E27FC236}">
                <a16:creationId xmlns:a16="http://schemas.microsoft.com/office/drawing/2014/main" id="{54B6D5C5-C0EE-4059-A368-05528FF29D40}"/>
              </a:ext>
            </a:extLst>
          </p:cNvPr>
          <p:cNvPicPr>
            <a:picLocks noChangeAspect="1"/>
          </p:cNvPicPr>
          <p:nvPr/>
        </p:nvPicPr>
        <p:blipFill>
          <a:blip r:embed="rId10"/>
          <a:stretch>
            <a:fillRect/>
          </a:stretch>
        </p:blipFill>
        <p:spPr>
          <a:xfrm rot="264581">
            <a:off x="10230381" y="5081633"/>
            <a:ext cx="953879" cy="68476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13" name="TextBox 12">
            <a:extLst>
              <a:ext uri="{FF2B5EF4-FFF2-40B4-BE49-F238E27FC236}">
                <a16:creationId xmlns:a16="http://schemas.microsoft.com/office/drawing/2014/main" id="{4C4B174D-80A8-4134-9816-17597452002C}"/>
              </a:ext>
            </a:extLst>
          </p:cNvPr>
          <p:cNvSpPr txBox="1"/>
          <p:nvPr/>
        </p:nvSpPr>
        <p:spPr>
          <a:xfrm>
            <a:off x="2547142" y="266468"/>
            <a:ext cx="6094602" cy="584775"/>
          </a:xfrm>
          <a:prstGeom prst="rect">
            <a:avLst/>
          </a:prstGeom>
          <a:noFill/>
        </p:spPr>
        <p:txBody>
          <a:bodyPr wrap="square">
            <a:spAutoFit/>
          </a:bodyPr>
          <a:lstStyle/>
          <a:p>
            <a:pPr algn="ctr"/>
            <a:r>
              <a:rPr lang="en-GB" sz="3200" b="1">
                <a:latin typeface="Letter-join Print Plus 3" panose="02000805000000020003" pitchFamily="50" charset="0"/>
              </a:rPr>
              <a:t>Rewards</a:t>
            </a:r>
          </a:p>
        </p:txBody>
      </p:sp>
    </p:spTree>
    <p:extLst>
      <p:ext uri="{BB962C8B-B14F-4D97-AF65-F5344CB8AC3E}">
        <p14:creationId xmlns:p14="http://schemas.microsoft.com/office/powerpoint/2010/main" val="74204087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3" name="Content Placeholder 2">
            <a:extLst>
              <a:ext uri="{FF2B5EF4-FFF2-40B4-BE49-F238E27FC236}">
                <a16:creationId xmlns:a16="http://schemas.microsoft.com/office/drawing/2014/main" id="{51E32B84-07BB-473E-A824-8209E8770FA4}"/>
              </a:ext>
            </a:extLst>
          </p:cNvPr>
          <p:cNvSpPr txBox="1">
            <a:spLocks/>
          </p:cNvSpPr>
          <p:nvPr/>
        </p:nvSpPr>
        <p:spPr bwMode="auto">
          <a:xfrm>
            <a:off x="585538" y="1481973"/>
            <a:ext cx="11405936" cy="4541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273050" indent="-273050">
              <a:defRPr sz="2400">
                <a:solidFill>
                  <a:schemeClr val="tx1"/>
                </a:solidFill>
                <a:latin typeface="Tahoma" panose="020B0604030504040204" pitchFamily="34" charset="0"/>
                <a:cs typeface="Arial" panose="020B0604020202020204" pitchFamily="34" charset="0"/>
              </a:defRPr>
            </a:lvl1pPr>
            <a:lvl2pPr marL="742950" indent="-285750">
              <a:defRPr sz="2400">
                <a:solidFill>
                  <a:schemeClr val="tx1"/>
                </a:solidFill>
                <a:latin typeface="Tahoma" panose="020B0604030504040204" pitchFamily="34" charset="0"/>
                <a:cs typeface="Arial" panose="020B0604020202020204" pitchFamily="34" charset="0"/>
              </a:defRPr>
            </a:lvl2pPr>
            <a:lvl3pPr marL="1143000" indent="-228600">
              <a:defRPr sz="2400">
                <a:solidFill>
                  <a:schemeClr val="tx1"/>
                </a:solidFill>
                <a:latin typeface="Tahoma" panose="020B0604030504040204" pitchFamily="34" charset="0"/>
                <a:cs typeface="Arial" panose="020B0604020202020204" pitchFamily="34" charset="0"/>
              </a:defRPr>
            </a:lvl3pPr>
            <a:lvl4pPr marL="1600200" indent="-228600">
              <a:defRPr sz="2400">
                <a:solidFill>
                  <a:schemeClr val="tx1"/>
                </a:solidFill>
                <a:latin typeface="Tahoma" panose="020B0604030504040204" pitchFamily="34" charset="0"/>
                <a:cs typeface="Arial" panose="020B0604020202020204" pitchFamily="34" charset="0"/>
              </a:defRPr>
            </a:lvl4pPr>
            <a:lvl5pPr marL="2057400" indent="-228600">
              <a:defRPr sz="24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ahoma" panose="020B0604030504040204" pitchFamily="34" charset="0"/>
                <a:cs typeface="Arial" panose="020B0604020202020204" pitchFamily="34" charset="0"/>
              </a:defRPr>
            </a:lvl9pPr>
          </a:lstStyle>
          <a:p>
            <a:pPr>
              <a:spcBef>
                <a:spcPct val="20000"/>
              </a:spcBef>
              <a:buClr>
                <a:srgbClr val="0BD0D9"/>
              </a:buClr>
              <a:buSzPct val="95000"/>
              <a:buFont typeface="Wingdings 2" panose="05020102010507070707" pitchFamily="18" charset="2"/>
              <a:buChar char=""/>
              <a:defRPr/>
            </a:pPr>
            <a:r>
              <a:rPr lang="en-GB" altLang="en-US">
                <a:latin typeface="Letter-join Print Plus 3" panose="02000805000000020003" pitchFamily="50" charset="0"/>
              </a:rPr>
              <a:t>Class Mascots – These are sent home every Friday. Please fill in the diary so your child can share their adventures with their mascot back in class. </a:t>
            </a:r>
            <a:r>
              <a:rPr lang="en-GB" altLang="en-US" b="1">
                <a:latin typeface="Letter-join Print Plus 3" panose="02000805000000020003" pitchFamily="50" charset="0"/>
              </a:rPr>
              <a:t>Please do not include any photos of your child in these books.</a:t>
            </a:r>
          </a:p>
          <a:p>
            <a:pPr marL="0" indent="0">
              <a:spcBef>
                <a:spcPct val="20000"/>
              </a:spcBef>
              <a:buClr>
                <a:srgbClr val="0BD0D9"/>
              </a:buClr>
              <a:buSzPct val="95000"/>
              <a:defRPr/>
            </a:pPr>
            <a:endParaRPr lang="en-GB" altLang="en-US">
              <a:latin typeface="Letter-join Print Plus 3" panose="02000805000000020003" pitchFamily="50" charset="0"/>
            </a:endParaRPr>
          </a:p>
          <a:p>
            <a:pPr>
              <a:spcBef>
                <a:spcPct val="20000"/>
              </a:spcBef>
              <a:buClr>
                <a:srgbClr val="0BD0D9"/>
              </a:buClr>
              <a:buSzPct val="95000"/>
              <a:buFont typeface="Wingdings 2" panose="05020102010507070707" pitchFamily="18" charset="2"/>
              <a:buChar char=""/>
              <a:defRPr/>
            </a:pPr>
            <a:r>
              <a:rPr lang="en-GB" altLang="en-US">
                <a:latin typeface="Letter-join Print Plus 3" panose="02000805000000020003" pitchFamily="50" charset="0"/>
              </a:rPr>
              <a:t>Sports Person of the half term</a:t>
            </a:r>
          </a:p>
        </p:txBody>
      </p:sp>
      <p:sp>
        <p:nvSpPr>
          <p:cNvPr id="7" name="TextBox 6">
            <a:extLst>
              <a:ext uri="{FF2B5EF4-FFF2-40B4-BE49-F238E27FC236}">
                <a16:creationId xmlns:a16="http://schemas.microsoft.com/office/drawing/2014/main" id="{AFD328C8-191C-4599-A738-F0F040B53147}"/>
              </a:ext>
            </a:extLst>
          </p:cNvPr>
          <p:cNvSpPr txBox="1"/>
          <p:nvPr/>
        </p:nvSpPr>
        <p:spPr>
          <a:xfrm>
            <a:off x="4856784" y="221995"/>
            <a:ext cx="1941094" cy="584775"/>
          </a:xfrm>
          <a:prstGeom prst="rect">
            <a:avLst/>
          </a:prstGeom>
          <a:solidFill>
            <a:srgbClr val="FFF6DE"/>
          </a:solidFill>
        </p:spPr>
        <p:txBody>
          <a:bodyPr wrap="square" rtlCol="0">
            <a:spAutoFit/>
          </a:bodyPr>
          <a:lstStyle/>
          <a:p>
            <a:pPr algn="ctr"/>
            <a:r>
              <a:rPr lang="en-GB" sz="3200" b="1">
                <a:latin typeface="Letter-join Print Plus 3" panose="02000805000000020003" pitchFamily="50" charset="0"/>
              </a:rPr>
              <a:t>Rewards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78563" name="Rectangle 3">
            <a:extLst>
              <a:ext uri="{FF2B5EF4-FFF2-40B4-BE49-F238E27FC236}">
                <a16:creationId xmlns:a16="http://schemas.microsoft.com/office/drawing/2014/main" id="{12D3EAB5-8E8D-4AB2-AD8F-4E1CA3E14499}"/>
              </a:ext>
            </a:extLst>
          </p:cNvPr>
          <p:cNvSpPr>
            <a:spLocks noGrp="1" noChangeArrowheads="1"/>
          </p:cNvSpPr>
          <p:nvPr>
            <p:ph idx="1"/>
          </p:nvPr>
        </p:nvSpPr>
        <p:spPr>
          <a:xfrm>
            <a:off x="244136" y="1272084"/>
            <a:ext cx="11703728" cy="4886325"/>
          </a:xfrm>
        </p:spPr>
        <p:txBody>
          <a:bodyPr>
            <a:noAutofit/>
          </a:bodyPr>
          <a:lstStyle/>
          <a:p>
            <a:pPr marL="274320" indent="-274320">
              <a:buClr>
                <a:schemeClr val="accent3"/>
              </a:buClr>
              <a:buFont typeface="Wingdings 2"/>
              <a:buChar char=""/>
              <a:defRPr/>
            </a:pPr>
            <a:r>
              <a:rPr lang="en-GB" sz="2500">
                <a:solidFill>
                  <a:schemeClr val="tx2">
                    <a:lumMod val="75000"/>
                  </a:schemeClr>
                </a:solidFill>
                <a:latin typeface="Letter-join Print Plus 3" panose="02000805000000020003" pitchFamily="50" charset="0"/>
              </a:rPr>
              <a:t>A piece of English or Maths homework will be sent home every Friday. It is due in on the following Wednesday but please do bring it in earlier if it has been completed. Please write a comment on the work if you supported your child, otherwise we will assume it was independent.</a:t>
            </a:r>
          </a:p>
          <a:p>
            <a:pPr marL="274320" indent="-274320">
              <a:buClr>
                <a:schemeClr val="accent3"/>
              </a:buClr>
              <a:buFont typeface="Wingdings 2"/>
              <a:buChar char=""/>
              <a:defRPr/>
            </a:pPr>
            <a:r>
              <a:rPr lang="en-GB" sz="2500">
                <a:solidFill>
                  <a:schemeClr val="tx2">
                    <a:lumMod val="75000"/>
                  </a:schemeClr>
                </a:solidFill>
                <a:latin typeface="Letter-join Print Plus 3" panose="02000805000000020003" pitchFamily="50" charset="0"/>
              </a:rPr>
              <a:t>Spellings will be set weekly and children will be tested on these on a Friday. There are three columns in their booklets for them to practise their spellings a minimum of three times throughout the week ahead of the test.</a:t>
            </a:r>
          </a:p>
          <a:p>
            <a:pPr marL="274320" indent="-274320">
              <a:buClr>
                <a:schemeClr val="accent3"/>
              </a:buClr>
              <a:buFont typeface="Wingdings 2"/>
              <a:buChar char=""/>
              <a:defRPr/>
            </a:pPr>
            <a:r>
              <a:rPr lang="en-GB" sz="2500">
                <a:solidFill>
                  <a:schemeClr val="tx2">
                    <a:lumMod val="75000"/>
                  </a:schemeClr>
                </a:solidFill>
                <a:latin typeface="Letter-join Print Plus 3" panose="02000805000000020003" pitchFamily="50" charset="0"/>
              </a:rPr>
              <a:t>Homework should take approximately 30 minutes to complete. It is linked to the learning in school so that the children can discuss this with you and consolidate their understanding. They should be able to complete it independently as it is previously studied content.</a:t>
            </a:r>
          </a:p>
          <a:p>
            <a:pPr marL="274320" indent="-274320">
              <a:buClr>
                <a:schemeClr val="accent3"/>
              </a:buClr>
              <a:buFont typeface="Wingdings 2"/>
              <a:buChar char=""/>
              <a:defRPr/>
            </a:pPr>
            <a:r>
              <a:rPr lang="en-GB" sz="2500">
                <a:solidFill>
                  <a:schemeClr val="tx2">
                    <a:lumMod val="75000"/>
                  </a:schemeClr>
                </a:solidFill>
                <a:latin typeface="Letter-join Print Plus 3" panose="02000805000000020003" pitchFamily="50" charset="0"/>
              </a:rPr>
              <a:t>Mathletics tasks are set weekly and again tie in with our curriculum. Children who play regularly and earn enough points receive Mathletics certificates (bronze, silver and gold).</a:t>
            </a:r>
          </a:p>
          <a:p>
            <a:pPr marL="274320" indent="-274320">
              <a:buClr>
                <a:schemeClr val="accent3"/>
              </a:buClr>
              <a:buNone/>
              <a:defRPr/>
            </a:pPr>
            <a:endParaRPr lang="en-GB" sz="2000">
              <a:solidFill>
                <a:schemeClr val="tx2">
                  <a:lumMod val="75000"/>
                </a:schemeClr>
              </a:solidFill>
              <a:latin typeface="Letter-join Print Plus 3" panose="02000805000000020003" pitchFamily="50" charset="0"/>
            </a:endParaRPr>
          </a:p>
          <a:p>
            <a:pPr marL="0" indent="0">
              <a:buClr>
                <a:schemeClr val="accent3"/>
              </a:buClr>
              <a:buNone/>
              <a:defRPr/>
            </a:pPr>
            <a:endParaRPr lang="en-GB" sz="2000">
              <a:latin typeface="Letter-join Print Plus 3" panose="02000805000000020003" pitchFamily="50" charset="0"/>
            </a:endParaRPr>
          </a:p>
        </p:txBody>
      </p:sp>
      <p:sp>
        <p:nvSpPr>
          <p:cNvPr id="7" name="TextBox 6">
            <a:extLst>
              <a:ext uri="{FF2B5EF4-FFF2-40B4-BE49-F238E27FC236}">
                <a16:creationId xmlns:a16="http://schemas.microsoft.com/office/drawing/2014/main" id="{5F397FB8-4698-4D37-9595-8F02251CD938}"/>
              </a:ext>
            </a:extLst>
          </p:cNvPr>
          <p:cNvSpPr txBox="1"/>
          <p:nvPr/>
        </p:nvSpPr>
        <p:spPr>
          <a:xfrm>
            <a:off x="3947108" y="218328"/>
            <a:ext cx="3822030" cy="584775"/>
          </a:xfrm>
          <a:prstGeom prst="rect">
            <a:avLst/>
          </a:prstGeom>
          <a:solidFill>
            <a:srgbClr val="FFF6DE"/>
          </a:solidFill>
        </p:spPr>
        <p:txBody>
          <a:bodyPr wrap="square" rtlCol="0">
            <a:spAutoFit/>
          </a:bodyPr>
          <a:lstStyle/>
          <a:p>
            <a:pPr algn="ctr"/>
            <a:r>
              <a:rPr lang="en-GB" sz="2500" b="1">
                <a:latin typeface="Letter-join Print Plus 3" panose="02000805000000020003" pitchFamily="50" charset="0"/>
              </a:rPr>
              <a:t> </a:t>
            </a:r>
            <a:r>
              <a:rPr lang="en-GB" sz="3200" b="1">
                <a:latin typeface="Letter-join Print Plus 3" panose="02000805000000020003" pitchFamily="50" charset="0"/>
              </a:rPr>
              <a:t>Homework</a:t>
            </a:r>
            <a:endParaRPr lang="en-GB" sz="2500" b="1">
              <a:latin typeface="Letter-join Print Plus 3" panose="02000805000000020003" pitchFamily="50" charset="0"/>
            </a:endParaRPr>
          </a:p>
        </p:txBody>
      </p:sp>
    </p:spTree>
  </p:cSld>
  <p:clrMapOvr>
    <a:masterClrMapping/>
  </p:clrMapOvr>
  <p:transition>
    <p:pull dir="rd"/>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1" name="Content Placeholder 2">
            <a:extLst>
              <a:ext uri="{FF2B5EF4-FFF2-40B4-BE49-F238E27FC236}">
                <a16:creationId xmlns:a16="http://schemas.microsoft.com/office/drawing/2014/main" id="{D246F91A-42BE-491F-8309-DE5DBD632BEB}"/>
              </a:ext>
            </a:extLst>
          </p:cNvPr>
          <p:cNvSpPr>
            <a:spLocks noGrp="1"/>
          </p:cNvSpPr>
          <p:nvPr>
            <p:ph idx="1"/>
          </p:nvPr>
        </p:nvSpPr>
        <p:spPr>
          <a:xfrm>
            <a:off x="438355" y="1522332"/>
            <a:ext cx="11315290" cy="4102100"/>
          </a:xfrm>
        </p:spPr>
        <p:txBody>
          <a:bodyPr>
            <a:noAutofit/>
          </a:bodyPr>
          <a:lstStyle/>
          <a:p>
            <a:pPr>
              <a:defRPr/>
            </a:pPr>
            <a:r>
              <a:rPr lang="en-GB" altLang="en-US" sz="2600">
                <a:latin typeface="Letter-join Print Plus 3" panose="02000805000000020003" pitchFamily="50" charset="0"/>
              </a:rPr>
              <a:t>Book bags – please ensure you empty your child’s book bag </a:t>
            </a:r>
            <a:r>
              <a:rPr lang="en-GB" altLang="en-US" sz="2600" b="1" u="sng">
                <a:latin typeface="Letter-join Print Plus 3" panose="02000805000000020003" pitchFamily="50" charset="0"/>
              </a:rPr>
              <a:t>every night.</a:t>
            </a:r>
            <a:r>
              <a:rPr lang="en-GB" altLang="en-US" sz="2600" b="1">
                <a:latin typeface="Letter-join Print Plus 3" panose="02000805000000020003" pitchFamily="50" charset="0"/>
              </a:rPr>
              <a:t> </a:t>
            </a:r>
            <a:r>
              <a:rPr lang="en-GB" altLang="en-US" sz="2600">
                <a:latin typeface="Letter-join Print Plus 3" panose="02000805000000020003" pitchFamily="50" charset="0"/>
              </a:rPr>
              <a:t>They are allowed one small keyring attached to their book bags as we don’t have the storage space for large toys or multiple key rings to be attached.</a:t>
            </a:r>
          </a:p>
          <a:p>
            <a:pPr>
              <a:defRPr/>
            </a:pPr>
            <a:r>
              <a:rPr lang="en-GB" altLang="en-US" sz="2600">
                <a:latin typeface="Letter-join Print Plus 3" panose="02000805000000020003" pitchFamily="50" charset="0"/>
              </a:rPr>
              <a:t>If your child is being collected by someone not on their going home form, please make sure you have informed the office, especially if they are going to a club.</a:t>
            </a:r>
          </a:p>
          <a:p>
            <a:pPr>
              <a:defRPr/>
            </a:pPr>
            <a:r>
              <a:rPr lang="en-GB" altLang="en-US" sz="2600">
                <a:latin typeface="Letter-join Print Plus 3" panose="02000805000000020003" pitchFamily="50" charset="0"/>
              </a:rPr>
              <a:t>Hair longer than shoulder length must be tied up for both boys and girls.</a:t>
            </a:r>
          </a:p>
          <a:p>
            <a:pPr>
              <a:defRPr/>
            </a:pPr>
            <a:r>
              <a:rPr lang="en-GB" altLang="en-US" sz="2600">
                <a:latin typeface="Letter-join Print Plus 3" panose="02000805000000020003" pitchFamily="50" charset="0"/>
              </a:rPr>
              <a:t>Water bottles can be purchased from the school office and will be labelled in class. Please ensure your child has their water bottle in school every day – this needs to be a </a:t>
            </a:r>
            <a:r>
              <a:rPr lang="en-GB" altLang="en-US" sz="2600" b="1">
                <a:latin typeface="Letter-join Print Plus 3" panose="02000805000000020003" pitchFamily="50" charset="0"/>
              </a:rPr>
              <a:t>school water bottle </a:t>
            </a:r>
            <a:r>
              <a:rPr lang="en-GB" altLang="en-US" sz="2600">
                <a:latin typeface="Letter-join Print Plus 3" panose="02000805000000020003" pitchFamily="50" charset="0"/>
              </a:rPr>
              <a:t>and only contain water. </a:t>
            </a:r>
          </a:p>
          <a:p>
            <a:pPr>
              <a:defRPr/>
            </a:pPr>
            <a:r>
              <a:rPr lang="en-GB" altLang="en-US" sz="2600">
                <a:latin typeface="Letter-join Print Plus 3" panose="02000805000000020003" pitchFamily="50" charset="0"/>
              </a:rPr>
              <a:t>Please avoid bringing in personal items from home </a:t>
            </a:r>
            <a:r>
              <a:rPr lang="en-GB" altLang="en-US" sz="2600" err="1">
                <a:latin typeface="Letter-join Print Plus 3" panose="02000805000000020003" pitchFamily="50" charset="0"/>
              </a:rPr>
              <a:t>eg</a:t>
            </a:r>
            <a:r>
              <a:rPr lang="en-GB" altLang="en-US" sz="2600">
                <a:latin typeface="Letter-join Print Plus 3" panose="02000805000000020003" pitchFamily="50" charset="0"/>
              </a:rPr>
              <a:t> toys, cards, cuddly toys.</a:t>
            </a:r>
          </a:p>
          <a:p>
            <a:pPr>
              <a:defRPr/>
            </a:pPr>
            <a:endParaRPr lang="en-GB" altLang="en-US" sz="2000">
              <a:latin typeface="Letter-join Print Plus 3" panose="02000805000000020003" pitchFamily="50" charset="0"/>
            </a:endParaRPr>
          </a:p>
        </p:txBody>
      </p:sp>
      <p:sp>
        <p:nvSpPr>
          <p:cNvPr id="6" name="TextBox 5">
            <a:extLst>
              <a:ext uri="{FF2B5EF4-FFF2-40B4-BE49-F238E27FC236}">
                <a16:creationId xmlns:a16="http://schemas.microsoft.com/office/drawing/2014/main" id="{A42CBA2E-8526-4CF5-828E-927378C18C3A}"/>
              </a:ext>
            </a:extLst>
          </p:cNvPr>
          <p:cNvSpPr txBox="1"/>
          <p:nvPr/>
        </p:nvSpPr>
        <p:spPr>
          <a:xfrm>
            <a:off x="4688550" y="245127"/>
            <a:ext cx="2514181" cy="523220"/>
          </a:xfrm>
          <a:prstGeom prst="rect">
            <a:avLst/>
          </a:prstGeom>
          <a:solidFill>
            <a:srgbClr val="FFF6DE"/>
          </a:solidFill>
        </p:spPr>
        <p:txBody>
          <a:bodyPr wrap="square" rtlCol="0">
            <a:spAutoFit/>
          </a:bodyPr>
          <a:lstStyle/>
          <a:p>
            <a:pPr algn="ctr"/>
            <a:r>
              <a:rPr lang="en-GB" sz="2500" b="1">
                <a:latin typeface="Letter-join Print Plus 3" panose="02000805000000020003" pitchFamily="50" charset="0"/>
              </a:rPr>
              <a:t> </a:t>
            </a:r>
            <a:r>
              <a:rPr lang="en-GB" sz="2800" b="1">
                <a:latin typeface="Letter-join Print Plus 3" panose="02000805000000020003" pitchFamily="50" charset="0"/>
              </a:rPr>
              <a:t>Housekeeping</a:t>
            </a:r>
            <a:endParaRPr lang="en-GB" sz="2500" b="1">
              <a:latin typeface="Letter-join Print Plus 3" panose="02000805000000020003" pitchFamily="50" charset="0"/>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1" name="Content Placeholder 2">
            <a:extLst>
              <a:ext uri="{FF2B5EF4-FFF2-40B4-BE49-F238E27FC236}">
                <a16:creationId xmlns:a16="http://schemas.microsoft.com/office/drawing/2014/main" id="{D246F91A-42BE-491F-8309-DE5DBD632BEB}"/>
              </a:ext>
            </a:extLst>
          </p:cNvPr>
          <p:cNvSpPr>
            <a:spLocks noGrp="1"/>
          </p:cNvSpPr>
          <p:nvPr>
            <p:ph idx="1"/>
          </p:nvPr>
        </p:nvSpPr>
        <p:spPr>
          <a:xfrm>
            <a:off x="363497" y="1886885"/>
            <a:ext cx="11315290" cy="4102100"/>
          </a:xfrm>
        </p:spPr>
        <p:txBody>
          <a:bodyPr>
            <a:noAutofit/>
          </a:bodyPr>
          <a:lstStyle/>
          <a:p>
            <a:pPr>
              <a:defRPr/>
            </a:pPr>
            <a:r>
              <a:rPr lang="en-GB" altLang="en-US" sz="2600">
                <a:latin typeface="Letter-join Print Plus 3" panose="02000805000000020003" pitchFamily="50" charset="0"/>
              </a:rPr>
              <a:t>Please name all uniform and PE kits, especially jumpers/cardigans, hats, coats, scarves and gloves!</a:t>
            </a:r>
          </a:p>
          <a:p>
            <a:pPr>
              <a:defRPr/>
            </a:pPr>
            <a:r>
              <a:rPr lang="en-GB" altLang="en-US" sz="2600">
                <a:latin typeface="Letter-join Print Plus 3" panose="02000805000000020003" pitchFamily="50" charset="0"/>
              </a:rPr>
              <a:t>PE kits should be worn on your child’s PE days.  If it looks like rain, please ensure that your child has a raincoat as well. When the weather gets colder, please ensure that they have warm jogging bottoms, coat, etc as we still go outside!</a:t>
            </a:r>
          </a:p>
          <a:p>
            <a:pPr>
              <a:defRPr/>
            </a:pPr>
            <a:r>
              <a:rPr lang="en-GB" altLang="en-US" sz="2600">
                <a:latin typeface="Letter-join Print Plus 3" panose="02000805000000020003" pitchFamily="50" charset="0"/>
              </a:rPr>
              <a:t>Any earrings must be studs only. These must be removed or taped at home on PE days. Please do not send your child in with any jewellery/wrist bands etc. No smart watches please. </a:t>
            </a:r>
          </a:p>
          <a:p>
            <a:pPr>
              <a:defRPr/>
            </a:pPr>
            <a:endParaRPr lang="en-GB" altLang="en-US" sz="2400">
              <a:latin typeface="Letter-join Print Plus 3" panose="02000805000000020003" pitchFamily="50" charset="0"/>
            </a:endParaRPr>
          </a:p>
        </p:txBody>
      </p:sp>
      <p:sp>
        <p:nvSpPr>
          <p:cNvPr id="6" name="TextBox 5">
            <a:extLst>
              <a:ext uri="{FF2B5EF4-FFF2-40B4-BE49-F238E27FC236}">
                <a16:creationId xmlns:a16="http://schemas.microsoft.com/office/drawing/2014/main" id="{A42CBA2E-8526-4CF5-828E-927378C18C3A}"/>
              </a:ext>
            </a:extLst>
          </p:cNvPr>
          <p:cNvSpPr txBox="1"/>
          <p:nvPr/>
        </p:nvSpPr>
        <p:spPr>
          <a:xfrm>
            <a:off x="4629855" y="183572"/>
            <a:ext cx="2514181" cy="584775"/>
          </a:xfrm>
          <a:prstGeom prst="rect">
            <a:avLst/>
          </a:prstGeom>
          <a:solidFill>
            <a:srgbClr val="FFF6DE"/>
          </a:solidFill>
        </p:spPr>
        <p:txBody>
          <a:bodyPr wrap="square" rtlCol="0">
            <a:spAutoFit/>
          </a:bodyPr>
          <a:lstStyle/>
          <a:p>
            <a:pPr algn="ctr"/>
            <a:r>
              <a:rPr lang="en-GB" sz="3200" b="1">
                <a:latin typeface="Letter-join Print Plus 3" panose="02000805000000020003" pitchFamily="50" charset="0"/>
              </a:rPr>
              <a:t>Housekeeping</a:t>
            </a:r>
            <a:endParaRPr lang="en-GB" sz="2500" b="1">
              <a:latin typeface="Letter-join Print Plus 3" panose="02000805000000020003" pitchFamily="50" charset="0"/>
            </a:endParaRPr>
          </a:p>
        </p:txBody>
      </p:sp>
    </p:spTree>
    <p:extLst>
      <p:ext uri="{BB962C8B-B14F-4D97-AF65-F5344CB8AC3E}">
        <p14:creationId xmlns:p14="http://schemas.microsoft.com/office/powerpoint/2010/main" val="332883533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1" name="Content Placeholder 2">
            <a:extLst>
              <a:ext uri="{FF2B5EF4-FFF2-40B4-BE49-F238E27FC236}">
                <a16:creationId xmlns:a16="http://schemas.microsoft.com/office/drawing/2014/main" id="{D246F91A-42BE-491F-8309-DE5DBD632BEB}"/>
              </a:ext>
            </a:extLst>
          </p:cNvPr>
          <p:cNvSpPr>
            <a:spLocks noGrp="1"/>
          </p:cNvSpPr>
          <p:nvPr>
            <p:ph idx="1"/>
          </p:nvPr>
        </p:nvSpPr>
        <p:spPr>
          <a:xfrm>
            <a:off x="332763" y="1377950"/>
            <a:ext cx="11526473" cy="4102100"/>
          </a:xfrm>
        </p:spPr>
        <p:txBody>
          <a:bodyPr>
            <a:noAutofit/>
          </a:bodyPr>
          <a:lstStyle/>
          <a:p>
            <a:pPr>
              <a:defRPr/>
            </a:pPr>
            <a:r>
              <a:rPr lang="en-GB" altLang="en-US" sz="2500">
                <a:latin typeface="Letter-join Print Plus 3" panose="02000805000000020003" pitchFamily="50" charset="0"/>
              </a:rPr>
              <a:t>Children do better if they attend school regularly.</a:t>
            </a:r>
          </a:p>
          <a:p>
            <a:pPr>
              <a:defRPr/>
            </a:pPr>
            <a:r>
              <a:rPr lang="en-GB" altLang="en-US" sz="2500">
                <a:latin typeface="Letter-join Print Plus 3" panose="02000805000000020003" pitchFamily="50" charset="0"/>
              </a:rPr>
              <a:t>A child with 96% attendance has actually missed nearly 10 days of school. </a:t>
            </a:r>
          </a:p>
          <a:p>
            <a:pPr>
              <a:defRPr/>
            </a:pPr>
            <a:r>
              <a:rPr lang="en-GB" altLang="en-US" sz="2500">
                <a:latin typeface="Letter-join Print Plus 3" panose="02000805000000020003" pitchFamily="50" charset="0"/>
              </a:rPr>
              <a:t>Attendance is monitored at Lilliput and parents will be contacted when their child’s attendance dips below 95%. </a:t>
            </a:r>
          </a:p>
          <a:p>
            <a:pPr>
              <a:defRPr/>
            </a:pPr>
            <a:r>
              <a:rPr lang="en-GB" altLang="en-US" sz="2500">
                <a:latin typeface="Letter-join Print Plus 3" panose="02000805000000020003" pitchFamily="50" charset="0"/>
              </a:rPr>
              <a:t>Mrs Chambers will only grant leave of absence from school in exceptional circumstances (defined as rare, significant, unavoidable and short). </a:t>
            </a:r>
          </a:p>
          <a:p>
            <a:pPr>
              <a:defRPr/>
            </a:pPr>
            <a:r>
              <a:rPr lang="en-GB" altLang="en-US" sz="2500">
                <a:latin typeface="Letter-join Print Plus 3" panose="02000805000000020003" pitchFamily="50" charset="0"/>
              </a:rPr>
              <a:t>Requests should be made using the Request for Leave of Absence form available on the website or at the office. These must be submitted before any absence is taken. </a:t>
            </a:r>
          </a:p>
          <a:p>
            <a:pPr>
              <a:defRPr/>
            </a:pPr>
            <a:r>
              <a:rPr lang="en-GB" altLang="en-US" sz="2500">
                <a:latin typeface="Letter-join Print Plus 3" panose="02000805000000020003" pitchFamily="50" charset="0"/>
              </a:rPr>
              <a:t>Family holidays/breaks and family birthdays are not considered ‘exceptional’.   </a:t>
            </a:r>
          </a:p>
          <a:p>
            <a:pPr>
              <a:defRPr/>
            </a:pPr>
            <a:r>
              <a:rPr lang="en-GB" altLang="en-US" sz="2500">
                <a:latin typeface="Letter-join Print Plus 3" panose="02000805000000020003" pitchFamily="50" charset="0"/>
              </a:rPr>
              <a:t>Absences that are not agreed should not be taken. The Local Authority will issue fines for such unauthorised absences.  </a:t>
            </a:r>
          </a:p>
        </p:txBody>
      </p:sp>
      <p:sp>
        <p:nvSpPr>
          <p:cNvPr id="6" name="TextBox 5">
            <a:extLst>
              <a:ext uri="{FF2B5EF4-FFF2-40B4-BE49-F238E27FC236}">
                <a16:creationId xmlns:a16="http://schemas.microsoft.com/office/drawing/2014/main" id="{A42CBA2E-8526-4CF5-828E-927378C18C3A}"/>
              </a:ext>
            </a:extLst>
          </p:cNvPr>
          <p:cNvSpPr txBox="1"/>
          <p:nvPr/>
        </p:nvSpPr>
        <p:spPr>
          <a:xfrm>
            <a:off x="4513796" y="240389"/>
            <a:ext cx="2817662" cy="584775"/>
          </a:xfrm>
          <a:prstGeom prst="rect">
            <a:avLst/>
          </a:prstGeom>
          <a:solidFill>
            <a:srgbClr val="FFF6DE"/>
          </a:solidFill>
        </p:spPr>
        <p:txBody>
          <a:bodyPr wrap="square" rtlCol="0">
            <a:spAutoFit/>
          </a:bodyPr>
          <a:lstStyle/>
          <a:p>
            <a:pPr algn="ctr"/>
            <a:r>
              <a:rPr lang="en-GB" sz="3200" b="1">
                <a:latin typeface="Letter-join Print Plus 3" panose="02000805000000020003" pitchFamily="50" charset="0"/>
              </a:rPr>
              <a:t> Attendance</a:t>
            </a:r>
          </a:p>
        </p:txBody>
      </p:sp>
    </p:spTree>
    <p:extLst>
      <p:ext uri="{BB962C8B-B14F-4D97-AF65-F5344CB8AC3E}">
        <p14:creationId xmlns:p14="http://schemas.microsoft.com/office/powerpoint/2010/main" val="117819345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5">
            <a:extLst>
              <a:ext uri="{FF2B5EF4-FFF2-40B4-BE49-F238E27FC236}">
                <a16:creationId xmlns:a16="http://schemas.microsoft.com/office/drawing/2014/main" id="{680CC48B-0F19-41C8-A5E3-E0820DAA48B4}"/>
              </a:ext>
            </a:extLst>
          </p:cNvPr>
          <p:cNvSpPr>
            <a:spLocks noChangeArrowheads="1"/>
          </p:cNvSpPr>
          <p:nvPr/>
        </p:nvSpPr>
        <p:spPr bwMode="auto">
          <a:xfrm>
            <a:off x="137160" y="173736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4" name="Rectangle 6">
            <a:extLst>
              <a:ext uri="{FF2B5EF4-FFF2-40B4-BE49-F238E27FC236}">
                <a16:creationId xmlns:a16="http://schemas.microsoft.com/office/drawing/2014/main" id="{BFF565CE-DFF4-4D9E-A4DE-36C60E77B3ED}"/>
              </a:ext>
            </a:extLst>
          </p:cNvPr>
          <p:cNvSpPr>
            <a:spLocks noChangeArrowheads="1"/>
          </p:cNvSpPr>
          <p:nvPr/>
        </p:nvSpPr>
        <p:spPr bwMode="auto">
          <a:xfrm>
            <a:off x="137160" y="219456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3" name="TextBox 2">
            <a:extLst>
              <a:ext uri="{FF2B5EF4-FFF2-40B4-BE49-F238E27FC236}">
                <a16:creationId xmlns:a16="http://schemas.microsoft.com/office/drawing/2014/main" id="{856E6730-AC72-44A4-B8D7-60DBF538CF80}"/>
              </a:ext>
            </a:extLst>
          </p:cNvPr>
          <p:cNvSpPr txBox="1"/>
          <p:nvPr/>
        </p:nvSpPr>
        <p:spPr>
          <a:xfrm>
            <a:off x="2277980" y="1265768"/>
            <a:ext cx="8309810" cy="1400383"/>
          </a:xfrm>
          <a:prstGeom prst="rect">
            <a:avLst/>
          </a:prstGeom>
          <a:noFill/>
        </p:spPr>
        <p:txBody>
          <a:bodyPr wrap="square" rtlCol="0">
            <a:spAutoFit/>
          </a:bodyPr>
          <a:lstStyle/>
          <a:p>
            <a:pPr algn="ctr"/>
            <a:r>
              <a:rPr lang="en-GB" sz="5000">
                <a:latin typeface="Letter-join Print Plus 3" panose="02000805000000020003" pitchFamily="50" charset="0"/>
              </a:rPr>
              <a:t>Squirrels</a:t>
            </a:r>
          </a:p>
          <a:p>
            <a:r>
              <a:rPr lang="en-GB" sz="3500" b="1">
                <a:latin typeface="Letter-join Print Plus 3" panose="02000805000000020003" pitchFamily="50" charset="0"/>
              </a:rPr>
              <a:t>Mrs Chinchen			  Mrs </a:t>
            </a:r>
            <a:r>
              <a:rPr lang="en-GB" sz="3500" b="1" err="1">
                <a:latin typeface="Letter-join Print Plus 3" panose="02000805000000020003" pitchFamily="50" charset="0"/>
              </a:rPr>
              <a:t>Farjadpour</a:t>
            </a:r>
            <a:endParaRPr lang="en-GB" sz="3500" b="1">
              <a:latin typeface="Letter-join Print Plus 3" panose="02000805000000020003" pitchFamily="50" charset="0"/>
            </a:endParaRPr>
          </a:p>
        </p:txBody>
      </p:sp>
      <p:pic>
        <p:nvPicPr>
          <p:cNvPr id="5" name="Picture 2">
            <a:extLst>
              <a:ext uri="{FF2B5EF4-FFF2-40B4-BE49-F238E27FC236}">
                <a16:creationId xmlns:a16="http://schemas.microsoft.com/office/drawing/2014/main" id="{88710D2F-39B6-4E97-8010-1143D25F1A0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6543" t="28403" r="6543" b="16667"/>
          <a:stretch>
            <a:fillRect/>
          </a:stretch>
        </p:blipFill>
        <p:spPr bwMode="auto">
          <a:xfrm>
            <a:off x="2648310" y="3092438"/>
            <a:ext cx="2189426" cy="2481468"/>
          </a:xfrm>
          <a:prstGeom prst="rect">
            <a:avLst/>
          </a:prstGeom>
          <a:ln w="127000" cap="rnd">
            <a:solidFill>
              <a:srgbClr val="FFFFFF"/>
            </a:solidFill>
          </a:ln>
          <a:effectLst>
            <a:outerShdw blurRad="76200" dist="95250" dir="10500000" sx="97000" sy="23000" kx="900000" algn="br" rotWithShape="0">
              <a:srgbClr val="000000">
                <a:alpha val="20000"/>
              </a:srgbClr>
            </a:outerShdw>
          </a:effectLst>
          <a:scene3d>
            <a:camera prst="orthographicFront"/>
            <a:lightRig rig="twoPt" dir="t">
              <a:rot lat="0" lon="0" rev="7800000"/>
            </a:lightRig>
          </a:scene3d>
          <a:sp3d contourW="6350">
            <a:bevelT w="50800" h="16510"/>
            <a:contourClr>
              <a:srgbClr val="C0C0C0"/>
            </a:contourClr>
          </a:sp3d>
          <a:extLst>
            <a:ext uri="{909E8E84-426E-40DD-AFC4-6F175D3DCCD1}">
              <a14:hiddenFill xmlns:a14="http://schemas.microsoft.com/office/drawing/2010/main">
                <a:solidFill>
                  <a:srgbClr val="FFFFFF"/>
                </a:solidFill>
              </a14:hiddenFill>
            </a:ext>
          </a:extLst>
        </p:spPr>
      </p:pic>
      <p:pic>
        <p:nvPicPr>
          <p:cNvPr id="6" name="Picture 2" descr="https://attachments.office.net/owa/Kathryn.Chinchen%40lilliput.coastalpartnership.co.uk/service.svc/s/GetAttachmentThumbnail?id=AQMkAGU5NWIyNzU0LTc0OWItNDBjNS1hNDUwLWU2OTM0ZWNhNTM3MQBGAAADlE6HrJzAX0OBmqTwSri54AcAem7pXUQ7u0aCnEjyE2sxDwAAAgEMAAAAem7pXUQ7u0aCnEjyE2sxDwABEqa6cwAAAAESABAAThwnkB37P0Ko8pifTY0xYA%3D%3D&amp;thumbnailType=2&amp;token=eyJhbGciOiJSUzI1NiIsImtpZCI6IkQ4OThGN0RDMjk2ODQ1MDk1RUUwREZGQ0MzODBBOTM5NjUwNDNFNjQiLCJ0eXAiOiJKV1QiLCJ4NXQiOiIySmozM0Nsb1JRbGU0Tl84dzRDcE9XVUVQbVEifQ.eyJvcmlnaW4iOiJodHRwczovL291dGxvb2sub2ZmaWNlMzY1LmNvbSIsInVjIjoiZGMzOGUyMmQ5YWUxNGNiNWE1ZjVkYzllOTk3MzMxYjciLCJzaWduaW5fc3RhdGUiOiJbXCJpbmtub3dubnR3a1wiLFwia21zaVwiXSIsInZlciI6IkV4Y2hhbmdlLkNhbGxiYWNrLlYxIiwiYXBwY3R4c2VuZGVyIjoiT3dhRG93bmxvYWRAZDBkNWE1YjgtYTE3MC00ZWFlLWI4NWEtNzJhM2Q1OWNlNTkzIiwiaXNzcmluZyI6IldXIiwiYXBwY3R4Ijoie1wibXNleGNocHJvdFwiOlwib3dhXCIsXCJwdWlkXCI6XCIxMTUzODAxMTE5ODQxNDI4MzM5XCIsXCJzY29wZVwiOlwiT3dhRG93bmxvYWRcIixcIm9pZFwiOlwiYzIwY2NmZGQtZGVlZS00ZDRlLTg1ZWQtMDI0NTlkMzE4NTZlXCIsXCJwcmltYXJ5c2lkXCI6XCJTLTEtNS0yMS0xMjM1ODEwNTQ2LTM2NjgzODIwMS03MzAzODYwMTQtNDM5Njc3NlwifSIsIm5iZiI6MTY2MzA3MjQ1NiwiZXhwIjoxNjYzMDczMDU2LCJpc3MiOiIwMDAwMDAwMi0wMDAwLTBmZjEtY2UwMC0wMDAwMDAwMDAwMDBAZDBkNWE1YjgtYTE3MC00ZWFlLWI4NWEtNzJhM2Q1OWNlNTkzIiwiYXVkIjoiMDAwMDAwMDItMDAwMC0wZmYxLWNlMDAtMDAwMDAwMDAwMDAwL2F0dGFjaG1lbnRzLm9mZmljZS5uZXRAZDBkNWE1YjgtYTE3MC00ZWFlLWI4NWEtNzJhM2Q1OWNlNTkzIiwiaGFwcCI6Im93YSJ9.Y3IZi9HzJ4g69n0wPWHOR-0q6N3FuJurJXK2oU9LHod-dN4cReayTIl--5dGi7geZZ5UTR1i-dPwAKVQHqkMHiuTNNlOP-xSW7pJ1zkiNBlCUNcB7Eks9BqDVFOQGI5MkLaTxe86ksYMehKiSiiPNlvt_CGiZ014xeE7jm1mjl8Qo6HVcfEqJPJ1n4_OQpQ2U3QDVbL91WSYpCs5qykXTkxCum-9oDoMnDsOQf_LlndWZRw7vXns5jO_cWfk0hD9ZK1ppP_7EpWUYp6OYF8XfGBgAOQyhassXSKAJydYnoIyx3oMoPSTNSYid_TxuXfDGEBM2kRN-yTslWCcZzhd_w&amp;X-OWA-CANARY=pGNkYTa90EeHm2nwNMf0lKB-70eEldoYYUqIMWMwZMbZg1M9vrerSxBBhXtzy1tnozYRDzd_9AM.&amp;owa=outlook.office365.com&amp;scriptVer=20220826004.06&amp;animation=true">
            <a:extLst>
              <a:ext uri="{FF2B5EF4-FFF2-40B4-BE49-F238E27FC236}">
                <a16:creationId xmlns:a16="http://schemas.microsoft.com/office/drawing/2014/main" id="{6293DDF7-7568-4E81-BD5B-9BDD20E2527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5400000">
            <a:off x="7705170" y="3315500"/>
            <a:ext cx="2543575" cy="1907681"/>
          </a:xfrm>
          <a:prstGeom prst="rect">
            <a:avLst/>
          </a:prstGeom>
          <a:ln w="127000" cap="rnd">
            <a:solidFill>
              <a:srgbClr val="FFFFFF"/>
            </a:solidFill>
          </a:ln>
          <a:effectLst>
            <a:outerShdw blurRad="76200" dist="95250" dir="10500000" sx="97000" sy="23000" kx="900000" algn="br" rotWithShape="0">
              <a:srgbClr val="000000">
                <a:alpha val="20000"/>
              </a:srgbClr>
            </a:outerShdw>
          </a:effectLst>
          <a:scene3d>
            <a:camera prst="orthographicFront"/>
            <a:lightRig rig="twoPt" dir="t">
              <a:rot lat="0" lon="0" rev="7800000"/>
            </a:lightRig>
          </a:scene3d>
          <a:sp3d contourW="6350">
            <a:bevelT w="50800" h="16510"/>
            <a:contourClr>
              <a:srgbClr val="C0C0C0"/>
            </a:contourClr>
          </a:sp3d>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DC97F80C-098F-421A-825E-C50B5D139C32}"/>
              </a:ext>
            </a:extLst>
          </p:cNvPr>
          <p:cNvSpPr txBox="1"/>
          <p:nvPr/>
        </p:nvSpPr>
        <p:spPr>
          <a:xfrm>
            <a:off x="8209158" y="209403"/>
            <a:ext cx="3615093" cy="584775"/>
          </a:xfrm>
          <a:prstGeom prst="rect">
            <a:avLst/>
          </a:prstGeom>
          <a:noFill/>
        </p:spPr>
        <p:txBody>
          <a:bodyPr wrap="none" rtlCol="0">
            <a:spAutoFit/>
          </a:bodyPr>
          <a:lstStyle/>
          <a:p>
            <a:pPr algn="ctr"/>
            <a:r>
              <a:rPr lang="en-GB" sz="3200" b="1">
                <a:latin typeface="Letter-join Print Plus 3" panose="02000805000000020003" pitchFamily="50" charset="0"/>
              </a:rPr>
              <a:t>MEET THE TEAM</a:t>
            </a:r>
            <a:endParaRPr lang="en-GB" sz="2300">
              <a:latin typeface="Letter-join Print Plus 3" panose="02000805000000020003" pitchFamily="50" charset="0"/>
            </a:endParaRPr>
          </a:p>
        </p:txBody>
      </p:sp>
    </p:spTree>
    <p:extLst>
      <p:ext uri="{BB962C8B-B14F-4D97-AF65-F5344CB8AC3E}">
        <p14:creationId xmlns:p14="http://schemas.microsoft.com/office/powerpoint/2010/main" val="88193167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1" name="Content Placeholder 2">
            <a:extLst>
              <a:ext uri="{FF2B5EF4-FFF2-40B4-BE49-F238E27FC236}">
                <a16:creationId xmlns:a16="http://schemas.microsoft.com/office/drawing/2014/main" id="{D246F91A-42BE-491F-8309-DE5DBD632BEB}"/>
              </a:ext>
            </a:extLst>
          </p:cNvPr>
          <p:cNvSpPr>
            <a:spLocks noGrp="1"/>
          </p:cNvSpPr>
          <p:nvPr>
            <p:ph idx="1"/>
          </p:nvPr>
        </p:nvSpPr>
        <p:spPr>
          <a:xfrm>
            <a:off x="372375" y="1105649"/>
            <a:ext cx="11315290" cy="4851267"/>
          </a:xfrm>
        </p:spPr>
        <p:txBody>
          <a:bodyPr>
            <a:noAutofit/>
          </a:bodyPr>
          <a:lstStyle/>
          <a:p>
            <a:pPr marL="0" indent="0" algn="l" fontAlgn="t">
              <a:buNone/>
            </a:pPr>
            <a:r>
              <a:rPr lang="en-GB" sz="1700" b="0" i="0">
                <a:solidFill>
                  <a:srgbClr val="333333"/>
                </a:solidFill>
                <a:effectLst/>
                <a:latin typeface="Letter-join Print Plus 3" panose="02000805000000020003" pitchFamily="50" charset="0"/>
              </a:rPr>
              <a:t>The Pupil Premium grant paid to schools is a government initiative designed to target resources to those pupils deemed to be from a disadvantaged background. </a:t>
            </a:r>
          </a:p>
          <a:p>
            <a:pPr marL="0" indent="0" algn="l" fontAlgn="t">
              <a:buNone/>
            </a:pPr>
            <a:r>
              <a:rPr lang="en-GB" sz="1700" b="0" i="0">
                <a:solidFill>
                  <a:srgbClr val="333333"/>
                </a:solidFill>
                <a:effectLst/>
                <a:latin typeface="Letter-join Print Plus 3" panose="02000805000000020003" pitchFamily="50" charset="0"/>
              </a:rPr>
              <a:t>The 2025 - 26 grant is made up of the following for eligible pupils:</a:t>
            </a:r>
          </a:p>
          <a:p>
            <a:pPr algn="l" fontAlgn="t"/>
            <a:r>
              <a:rPr lang="en-GB" sz="1700" b="0" i="0">
                <a:solidFill>
                  <a:srgbClr val="333333"/>
                </a:solidFill>
                <a:effectLst/>
                <a:latin typeface="Letter-join Print Plus 3" panose="02000805000000020003" pitchFamily="50" charset="0"/>
              </a:rPr>
              <a:t> - Pupils eligible for free school meals in the last 6 years - £1</a:t>
            </a:r>
            <a:r>
              <a:rPr lang="en-GB" sz="1700">
                <a:solidFill>
                  <a:srgbClr val="333333"/>
                </a:solidFill>
                <a:latin typeface="Letter-join Print Plus 3" panose="02000805000000020003" pitchFamily="50" charset="0"/>
              </a:rPr>
              <a:t>,515</a:t>
            </a:r>
            <a:endParaRPr lang="en-GB" sz="1700" b="0" i="0">
              <a:solidFill>
                <a:srgbClr val="333333"/>
              </a:solidFill>
              <a:effectLst/>
              <a:latin typeface="Letter-join Print Plus 3" panose="02000805000000020003" pitchFamily="50" charset="0"/>
            </a:endParaRPr>
          </a:p>
          <a:p>
            <a:pPr algn="l" fontAlgn="t"/>
            <a:r>
              <a:rPr lang="en-GB" sz="1700" b="0" i="0">
                <a:solidFill>
                  <a:srgbClr val="333333"/>
                </a:solidFill>
                <a:effectLst/>
                <a:latin typeface="Letter-join Print Plus 3" panose="02000805000000020003" pitchFamily="50" charset="0"/>
              </a:rPr>
              <a:t> - Looked After Children - £2,630 (Pupil Premium Plus)</a:t>
            </a:r>
          </a:p>
          <a:p>
            <a:pPr algn="l" fontAlgn="t"/>
            <a:r>
              <a:rPr lang="en-GB" sz="1700" b="0" i="0">
                <a:solidFill>
                  <a:srgbClr val="333333"/>
                </a:solidFill>
                <a:effectLst/>
                <a:latin typeface="Letter-join Print Plus 3" panose="02000805000000020003" pitchFamily="50" charset="0"/>
              </a:rPr>
              <a:t> - Children adopted from care  - £2,630</a:t>
            </a:r>
          </a:p>
          <a:p>
            <a:pPr algn="l" fontAlgn="t"/>
            <a:r>
              <a:rPr lang="en-GB" sz="1700" b="0" i="0">
                <a:solidFill>
                  <a:srgbClr val="333333"/>
                </a:solidFill>
                <a:effectLst/>
                <a:latin typeface="Letter-join Print Plus 3" panose="02000805000000020003" pitchFamily="50" charset="0"/>
              </a:rPr>
              <a:t> - Children from families with parents in the armed forces - £350</a:t>
            </a:r>
          </a:p>
          <a:p>
            <a:pPr marL="0" indent="0" algn="l">
              <a:buNone/>
            </a:pPr>
            <a:endParaRPr lang="en-GB" sz="1700" b="0" i="0">
              <a:solidFill>
                <a:srgbClr val="0A0A0A"/>
              </a:solidFill>
              <a:effectLst/>
              <a:latin typeface="Letter-join Print Plus 3" panose="02000805000000020003" pitchFamily="50" charset="0"/>
            </a:endParaRPr>
          </a:p>
          <a:p>
            <a:pPr marL="0" indent="0" algn="l">
              <a:buNone/>
            </a:pPr>
            <a:r>
              <a:rPr lang="en-GB" sz="1700" b="0" i="0">
                <a:solidFill>
                  <a:srgbClr val="0A0A0A"/>
                </a:solidFill>
                <a:effectLst/>
                <a:latin typeface="Letter-join Print Plus 3" panose="02000805000000020003" pitchFamily="50" charset="0"/>
              </a:rPr>
              <a:t>We use the grant in a number of ways to ensure it benefits eligible children in order to help them achieve their potential both academically and socially. The main ways in which the money is spent is:</a:t>
            </a:r>
          </a:p>
          <a:p>
            <a:pPr algn="l">
              <a:buFont typeface="Arial" panose="020B0604020202020204" pitchFamily="34" charset="0"/>
              <a:buChar char="•"/>
            </a:pPr>
            <a:r>
              <a:rPr lang="en-GB" sz="1700" b="0" i="0">
                <a:solidFill>
                  <a:srgbClr val="0A0A0A"/>
                </a:solidFill>
                <a:effectLst/>
                <a:latin typeface="Letter-join Print Plus 3" panose="02000805000000020003" pitchFamily="50" charset="0"/>
              </a:rPr>
              <a:t>To fund or part-fund the provision of Teaching Assistant support for individuals, small groups and classes to help children achieve their academic potential.</a:t>
            </a:r>
          </a:p>
          <a:p>
            <a:pPr algn="l">
              <a:buFont typeface="Arial" panose="020B0604020202020204" pitchFamily="34" charset="0"/>
              <a:buChar char="•"/>
            </a:pPr>
            <a:r>
              <a:rPr lang="en-GB" sz="1700" b="0" i="0">
                <a:solidFill>
                  <a:srgbClr val="0A0A0A"/>
                </a:solidFill>
                <a:effectLst/>
                <a:latin typeface="Letter-join Print Plus 3" panose="02000805000000020003" pitchFamily="50" charset="0"/>
              </a:rPr>
              <a:t>To fund the provision of specific resources and academic interventions to support and improve achievement.</a:t>
            </a:r>
          </a:p>
          <a:p>
            <a:pPr algn="l">
              <a:buFont typeface="Arial" panose="020B0604020202020204" pitchFamily="34" charset="0"/>
              <a:buChar char="•"/>
            </a:pPr>
            <a:r>
              <a:rPr lang="en-GB" sz="1700" b="0" i="0">
                <a:solidFill>
                  <a:srgbClr val="0A0A0A"/>
                </a:solidFill>
                <a:effectLst/>
                <a:latin typeface="Letter-join Print Plus 3" panose="02000805000000020003" pitchFamily="50" charset="0"/>
              </a:rPr>
              <a:t>To fund the provision of Teaching Assistant support for non-academic interventions such as ELSA and </a:t>
            </a:r>
            <a:r>
              <a:rPr lang="en-GB" sz="1700">
                <a:solidFill>
                  <a:srgbClr val="0A0A0A"/>
                </a:solidFill>
                <a:latin typeface="Letter-join Print Plus 3" panose="02000805000000020003" pitchFamily="50" charset="0"/>
              </a:rPr>
              <a:t>F</a:t>
            </a:r>
            <a:r>
              <a:rPr lang="en-GB" sz="1700" b="0" i="0">
                <a:solidFill>
                  <a:srgbClr val="0A0A0A"/>
                </a:solidFill>
                <a:effectLst/>
                <a:latin typeface="Letter-join Print Plus 3" panose="02000805000000020003" pitchFamily="50" charset="0"/>
              </a:rPr>
              <a:t>orest School sessions to help increase self-esteem, develop social skills, improve relationships and confidence etc.</a:t>
            </a:r>
          </a:p>
          <a:p>
            <a:pPr algn="l">
              <a:buFont typeface="Arial" panose="020B0604020202020204" pitchFamily="34" charset="0"/>
              <a:buChar char="•"/>
            </a:pPr>
            <a:r>
              <a:rPr lang="en-GB" sz="1700" b="0" i="0">
                <a:solidFill>
                  <a:srgbClr val="0A0A0A"/>
                </a:solidFill>
                <a:effectLst/>
                <a:latin typeface="Letter-join Print Plus 3" panose="02000805000000020003" pitchFamily="50" charset="0"/>
              </a:rPr>
              <a:t>To subsidise school trips, </a:t>
            </a:r>
            <a:r>
              <a:rPr lang="en-GB" sz="1700">
                <a:solidFill>
                  <a:srgbClr val="0A0A0A"/>
                </a:solidFill>
                <a:latin typeface="Letter-join Print Plus 3" panose="02000805000000020003" pitchFamily="50" charset="0"/>
              </a:rPr>
              <a:t>Creative Club before and after school, </a:t>
            </a:r>
            <a:r>
              <a:rPr lang="en-GB" sz="1700" b="0" i="0">
                <a:solidFill>
                  <a:srgbClr val="0A0A0A"/>
                </a:solidFill>
                <a:effectLst/>
                <a:latin typeface="Letter-join Print Plus 3" panose="02000805000000020003" pitchFamily="50" charset="0"/>
              </a:rPr>
              <a:t>uniform, extra-curricular clubs, milk subscriptions, visitors and performers to school.</a:t>
            </a:r>
          </a:p>
          <a:p>
            <a:pPr marL="0" indent="0" algn="l">
              <a:buNone/>
            </a:pPr>
            <a:endParaRPr lang="en-GB" sz="1100">
              <a:solidFill>
                <a:srgbClr val="0A0A0A"/>
              </a:solidFill>
              <a:latin typeface="-apple-system"/>
            </a:endParaRPr>
          </a:p>
          <a:p>
            <a:pPr marL="0" indent="0" algn="l">
              <a:buNone/>
            </a:pPr>
            <a:endParaRPr lang="en-GB" sz="1100" b="0" i="0">
              <a:solidFill>
                <a:srgbClr val="0A0A0A"/>
              </a:solidFill>
              <a:effectLst/>
              <a:latin typeface="-apple-system"/>
            </a:endParaRPr>
          </a:p>
          <a:p>
            <a:pPr marL="0" indent="0" algn="l" fontAlgn="t">
              <a:buNone/>
            </a:pPr>
            <a:endParaRPr lang="en-GB" sz="1600">
              <a:solidFill>
                <a:srgbClr val="333333"/>
              </a:solidFill>
              <a:latin typeface="Lato" panose="020B0604020202020204" pitchFamily="34" charset="0"/>
            </a:endParaRPr>
          </a:p>
          <a:p>
            <a:pPr algn="l" fontAlgn="t"/>
            <a:endParaRPr lang="en-GB" sz="1600" b="0" i="0">
              <a:solidFill>
                <a:srgbClr val="333333"/>
              </a:solidFill>
              <a:effectLst/>
              <a:latin typeface="Lato" panose="020B0604020202020204" pitchFamily="34" charset="0"/>
            </a:endParaRPr>
          </a:p>
          <a:p>
            <a:pPr>
              <a:defRPr/>
            </a:pPr>
            <a:endParaRPr lang="en-GB" altLang="en-US" sz="2400">
              <a:latin typeface="Letter-join Print Plus 3" panose="02000805000000020003" pitchFamily="50" charset="0"/>
            </a:endParaRPr>
          </a:p>
        </p:txBody>
      </p:sp>
      <p:sp>
        <p:nvSpPr>
          <p:cNvPr id="6" name="TextBox 5">
            <a:extLst>
              <a:ext uri="{FF2B5EF4-FFF2-40B4-BE49-F238E27FC236}">
                <a16:creationId xmlns:a16="http://schemas.microsoft.com/office/drawing/2014/main" id="{A42CBA2E-8526-4CF5-828E-927378C18C3A}"/>
              </a:ext>
            </a:extLst>
          </p:cNvPr>
          <p:cNvSpPr txBox="1"/>
          <p:nvPr/>
        </p:nvSpPr>
        <p:spPr>
          <a:xfrm>
            <a:off x="3444536" y="201327"/>
            <a:ext cx="5468643" cy="584775"/>
          </a:xfrm>
          <a:prstGeom prst="rect">
            <a:avLst/>
          </a:prstGeom>
          <a:solidFill>
            <a:srgbClr val="FFF6DE"/>
          </a:solidFill>
        </p:spPr>
        <p:txBody>
          <a:bodyPr wrap="square" rtlCol="0">
            <a:spAutoFit/>
          </a:bodyPr>
          <a:lstStyle/>
          <a:p>
            <a:pPr algn="ctr"/>
            <a:r>
              <a:rPr lang="en-GB" sz="3200" b="1">
                <a:latin typeface="Letter-join Print Plus 3" panose="02000805000000020003" pitchFamily="50" charset="0"/>
              </a:rPr>
              <a:t>Pupil Premium Funding</a:t>
            </a:r>
            <a:endParaRPr lang="en-GB" sz="2500" b="1">
              <a:latin typeface="Letter-join Print Plus 3" panose="02000805000000020003" pitchFamily="50" charset="0"/>
            </a:endParaRPr>
          </a:p>
        </p:txBody>
      </p:sp>
    </p:spTree>
    <p:extLst>
      <p:ext uri="{BB962C8B-B14F-4D97-AF65-F5344CB8AC3E}">
        <p14:creationId xmlns:p14="http://schemas.microsoft.com/office/powerpoint/2010/main" val="424364611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1" name="Content Placeholder 2">
            <a:extLst>
              <a:ext uri="{FF2B5EF4-FFF2-40B4-BE49-F238E27FC236}">
                <a16:creationId xmlns:a16="http://schemas.microsoft.com/office/drawing/2014/main" id="{D246F91A-42BE-491F-8309-DE5DBD632BEB}"/>
              </a:ext>
            </a:extLst>
          </p:cNvPr>
          <p:cNvSpPr>
            <a:spLocks noGrp="1"/>
          </p:cNvSpPr>
          <p:nvPr>
            <p:ph idx="1"/>
          </p:nvPr>
        </p:nvSpPr>
        <p:spPr>
          <a:xfrm>
            <a:off x="372375" y="1105649"/>
            <a:ext cx="11315290" cy="4851267"/>
          </a:xfrm>
        </p:spPr>
        <p:txBody>
          <a:bodyPr>
            <a:noAutofit/>
          </a:bodyPr>
          <a:lstStyle/>
          <a:p>
            <a:pPr marL="0" indent="0" algn="l">
              <a:buNone/>
            </a:pPr>
            <a:endParaRPr lang="en-GB" sz="1100">
              <a:solidFill>
                <a:srgbClr val="0A0A0A"/>
              </a:solidFill>
              <a:latin typeface="-apple-system"/>
            </a:endParaRPr>
          </a:p>
          <a:p>
            <a:pPr marL="0" indent="0" algn="l">
              <a:buNone/>
            </a:pPr>
            <a:r>
              <a:rPr lang="en-GB" sz="1900" b="0" i="0">
                <a:solidFill>
                  <a:srgbClr val="0B0C0C"/>
                </a:solidFill>
                <a:effectLst/>
                <a:latin typeface="Letter-join Print Plus 3" panose="02000805000000020003" pitchFamily="50" charset="0"/>
              </a:rPr>
              <a:t>Your child might be able to get free school meals if you get any of the following:</a:t>
            </a:r>
          </a:p>
          <a:p>
            <a:pPr algn="l">
              <a:buFont typeface="Arial" panose="020B0604020202020204" pitchFamily="34" charset="0"/>
              <a:buChar char="•"/>
            </a:pPr>
            <a:r>
              <a:rPr lang="en-GB" sz="1900" b="0" i="0">
                <a:solidFill>
                  <a:srgbClr val="0B0C0C"/>
                </a:solidFill>
                <a:effectLst/>
                <a:latin typeface="Letter-join Print Plus 3" panose="02000805000000020003" pitchFamily="50" charset="0"/>
              </a:rPr>
              <a:t>Income Support</a:t>
            </a:r>
          </a:p>
          <a:p>
            <a:pPr algn="l">
              <a:buFont typeface="Arial" panose="020B0604020202020204" pitchFamily="34" charset="0"/>
              <a:buChar char="•"/>
            </a:pPr>
            <a:r>
              <a:rPr lang="en-GB" sz="1900" b="0" i="0">
                <a:solidFill>
                  <a:srgbClr val="0B0C0C"/>
                </a:solidFill>
                <a:effectLst/>
                <a:latin typeface="Letter-join Print Plus 3" panose="02000805000000020003" pitchFamily="50" charset="0"/>
              </a:rPr>
              <a:t>Income-based Jobseeker’s Allowance</a:t>
            </a:r>
          </a:p>
          <a:p>
            <a:pPr algn="l">
              <a:buFont typeface="Arial" panose="020B0604020202020204" pitchFamily="34" charset="0"/>
              <a:buChar char="•"/>
            </a:pPr>
            <a:r>
              <a:rPr lang="en-GB" sz="1900" b="0" i="0">
                <a:solidFill>
                  <a:srgbClr val="0B0C0C"/>
                </a:solidFill>
                <a:effectLst/>
                <a:latin typeface="Letter-join Print Plus 3" panose="02000805000000020003" pitchFamily="50" charset="0"/>
              </a:rPr>
              <a:t>Income-related Employment and Support Allowance</a:t>
            </a:r>
          </a:p>
          <a:p>
            <a:pPr algn="l">
              <a:buFont typeface="Arial" panose="020B0604020202020204" pitchFamily="34" charset="0"/>
              <a:buChar char="•"/>
            </a:pPr>
            <a:r>
              <a:rPr lang="en-GB" sz="1900" b="0" i="0">
                <a:solidFill>
                  <a:srgbClr val="0B0C0C"/>
                </a:solidFill>
                <a:effectLst/>
                <a:latin typeface="Letter-join Print Plus 3" panose="02000805000000020003" pitchFamily="50" charset="0"/>
              </a:rPr>
              <a:t>Support under Part VI of the Immigration and Asylum Act 1999</a:t>
            </a:r>
          </a:p>
          <a:p>
            <a:pPr algn="l">
              <a:buFont typeface="Arial" panose="020B0604020202020204" pitchFamily="34" charset="0"/>
              <a:buChar char="•"/>
            </a:pPr>
            <a:r>
              <a:rPr lang="en-GB" sz="1900" b="0" i="0">
                <a:solidFill>
                  <a:srgbClr val="0B0C0C"/>
                </a:solidFill>
                <a:effectLst/>
                <a:latin typeface="Letter-join Print Plus 3" panose="02000805000000020003" pitchFamily="50" charset="0"/>
              </a:rPr>
              <a:t>The guaranteed element of Pension Credit</a:t>
            </a:r>
          </a:p>
          <a:p>
            <a:pPr algn="l">
              <a:buFont typeface="Arial" panose="020B0604020202020204" pitchFamily="34" charset="0"/>
              <a:buChar char="•"/>
            </a:pPr>
            <a:r>
              <a:rPr lang="en-GB" sz="1900" b="0" i="0">
                <a:solidFill>
                  <a:srgbClr val="0B0C0C"/>
                </a:solidFill>
                <a:effectLst/>
                <a:latin typeface="Letter-join Print Plus 3" panose="02000805000000020003" pitchFamily="50" charset="0"/>
              </a:rPr>
              <a:t>Child Tax Credit (provided you’re not also entitled to Working Tax Credit. You must also have an annual gross income of no more than £16,190)</a:t>
            </a:r>
          </a:p>
          <a:p>
            <a:pPr algn="l">
              <a:buFont typeface="Arial" panose="020B0604020202020204" pitchFamily="34" charset="0"/>
              <a:buChar char="•"/>
            </a:pPr>
            <a:r>
              <a:rPr lang="en-GB" sz="1900" b="0" i="0">
                <a:solidFill>
                  <a:srgbClr val="0B0C0C"/>
                </a:solidFill>
                <a:effectLst/>
                <a:latin typeface="Letter-join Print Plus 3" panose="02000805000000020003" pitchFamily="50" charset="0"/>
              </a:rPr>
              <a:t>Working Tax Credit run-on - paid for 4 weeks after you stop qualifying for Working Tax Credit</a:t>
            </a:r>
          </a:p>
          <a:p>
            <a:pPr algn="l">
              <a:buFont typeface="Arial" panose="020B0604020202020204" pitchFamily="34" charset="0"/>
              <a:buChar char="•"/>
            </a:pPr>
            <a:r>
              <a:rPr lang="en-GB" sz="1900" b="0" i="0">
                <a:solidFill>
                  <a:srgbClr val="0B0C0C"/>
                </a:solidFill>
                <a:effectLst/>
                <a:latin typeface="Letter-join Print Plus 3" panose="02000805000000020003" pitchFamily="50" charset="0"/>
              </a:rPr>
              <a:t>Universal Credit - if you apply on or after 1 April 2018, your household income must be less than £7,400 a year (after tax and not including any benefits you get)</a:t>
            </a:r>
          </a:p>
          <a:p>
            <a:pPr marL="0" indent="0" algn="l">
              <a:buNone/>
            </a:pPr>
            <a:endParaRPr lang="en-GB" sz="1900" b="0" i="0">
              <a:solidFill>
                <a:srgbClr val="0A0A0A"/>
              </a:solidFill>
              <a:effectLst/>
              <a:latin typeface="Letter-join Print Plus 3" panose="02000805000000020003" pitchFamily="50" charset="0"/>
            </a:endParaRPr>
          </a:p>
          <a:p>
            <a:pPr marL="0" indent="0" algn="l">
              <a:buNone/>
            </a:pPr>
            <a:r>
              <a:rPr lang="en-GB" sz="1900" b="0" i="0">
                <a:solidFill>
                  <a:srgbClr val="0A0A0A"/>
                </a:solidFill>
                <a:effectLst/>
                <a:latin typeface="Letter-join Print Plus 3" panose="02000805000000020003" pitchFamily="50" charset="0"/>
              </a:rPr>
              <a:t>You can find more information on how we specifically spend this funding on our website under the Pupil Prem</a:t>
            </a:r>
            <a:r>
              <a:rPr lang="en-GB" sz="1900">
                <a:solidFill>
                  <a:srgbClr val="0A0A0A"/>
                </a:solidFill>
                <a:latin typeface="Letter-join Print Plus 3" panose="02000805000000020003" pitchFamily="50" charset="0"/>
              </a:rPr>
              <a:t>ium tab which also includes a link to the </a:t>
            </a:r>
            <a:r>
              <a:rPr lang="en-GB" sz="1900">
                <a:solidFill>
                  <a:srgbClr val="0A0A0A"/>
                </a:solidFill>
                <a:latin typeface="Letter-join Print Plus 3" panose="02000805000000020003" pitchFamily="50" charset="0"/>
                <a:hlinkClick r:id="rId3"/>
              </a:rPr>
              <a:t>BCP Council’s application page. </a:t>
            </a:r>
            <a:endParaRPr lang="en-GB" sz="1900" b="0" i="0">
              <a:solidFill>
                <a:srgbClr val="0A0A0A"/>
              </a:solidFill>
              <a:effectLst/>
              <a:latin typeface="Letter-join Print Plus 3" panose="02000805000000020003" pitchFamily="50" charset="0"/>
            </a:endParaRPr>
          </a:p>
          <a:p>
            <a:pPr>
              <a:defRPr/>
            </a:pPr>
            <a:endParaRPr lang="en-GB" altLang="en-US" sz="2400">
              <a:latin typeface="Letter-join Print Plus 3" panose="02000805000000020003" pitchFamily="50" charset="0"/>
            </a:endParaRPr>
          </a:p>
        </p:txBody>
      </p:sp>
      <p:sp>
        <p:nvSpPr>
          <p:cNvPr id="6" name="TextBox 5">
            <a:extLst>
              <a:ext uri="{FF2B5EF4-FFF2-40B4-BE49-F238E27FC236}">
                <a16:creationId xmlns:a16="http://schemas.microsoft.com/office/drawing/2014/main" id="{A42CBA2E-8526-4CF5-828E-927378C18C3A}"/>
              </a:ext>
            </a:extLst>
          </p:cNvPr>
          <p:cNvSpPr txBox="1"/>
          <p:nvPr/>
        </p:nvSpPr>
        <p:spPr>
          <a:xfrm>
            <a:off x="1491449" y="227960"/>
            <a:ext cx="9428085" cy="584775"/>
          </a:xfrm>
          <a:prstGeom prst="rect">
            <a:avLst/>
          </a:prstGeom>
          <a:solidFill>
            <a:srgbClr val="FFF6DE"/>
          </a:solidFill>
        </p:spPr>
        <p:txBody>
          <a:bodyPr wrap="square" rtlCol="0">
            <a:spAutoFit/>
          </a:bodyPr>
          <a:lstStyle/>
          <a:p>
            <a:pPr algn="ctr"/>
            <a:r>
              <a:rPr lang="en-GB" sz="3200" b="1">
                <a:latin typeface="Letter-join Print Plus 3" panose="02000805000000020003" pitchFamily="50" charset="0"/>
              </a:rPr>
              <a:t>Who can apply for Pupil Premium funding?</a:t>
            </a:r>
            <a:endParaRPr lang="en-GB" sz="2500" b="1">
              <a:latin typeface="Letter-join Print Plus 3" panose="02000805000000020003" pitchFamily="50" charset="0"/>
            </a:endParaRPr>
          </a:p>
        </p:txBody>
      </p:sp>
    </p:spTree>
    <p:extLst>
      <p:ext uri="{BB962C8B-B14F-4D97-AF65-F5344CB8AC3E}">
        <p14:creationId xmlns:p14="http://schemas.microsoft.com/office/powerpoint/2010/main" val="295909507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86755" name="Rectangle 3">
            <a:extLst>
              <a:ext uri="{FF2B5EF4-FFF2-40B4-BE49-F238E27FC236}">
                <a16:creationId xmlns:a16="http://schemas.microsoft.com/office/drawing/2014/main" id="{A00ABFFB-187A-440C-9F91-B39A1975D637}"/>
              </a:ext>
            </a:extLst>
          </p:cNvPr>
          <p:cNvSpPr>
            <a:spLocks noGrp="1" noChangeArrowheads="1"/>
          </p:cNvSpPr>
          <p:nvPr>
            <p:ph idx="1"/>
          </p:nvPr>
        </p:nvSpPr>
        <p:spPr>
          <a:xfrm>
            <a:off x="998290" y="2185988"/>
            <a:ext cx="10231183" cy="3810000"/>
          </a:xfrm>
        </p:spPr>
        <p:txBody>
          <a:bodyPr>
            <a:normAutofit/>
          </a:bodyPr>
          <a:lstStyle/>
          <a:p>
            <a:pPr marL="274320" indent="-274320">
              <a:buClr>
                <a:schemeClr val="accent3"/>
              </a:buClr>
              <a:buFont typeface="Wingdings 2"/>
              <a:buChar char=""/>
              <a:defRPr/>
            </a:pPr>
            <a:r>
              <a:rPr lang="en-GB" sz="3000">
                <a:solidFill>
                  <a:schemeClr val="tx2">
                    <a:lumMod val="75000"/>
                  </a:schemeClr>
                </a:solidFill>
                <a:latin typeface="Letter-join Print Plus 3" panose="02000805000000020003" pitchFamily="50" charset="0"/>
              </a:rPr>
              <a:t>If you would like a quick word then please speak to your class teacher after school. </a:t>
            </a:r>
          </a:p>
          <a:p>
            <a:pPr marL="274320" indent="-274320">
              <a:buClr>
                <a:schemeClr val="accent3"/>
              </a:buClr>
              <a:buFont typeface="Wingdings 2"/>
              <a:buChar char=""/>
              <a:defRPr/>
            </a:pPr>
            <a:endParaRPr lang="en-GB" sz="3000">
              <a:solidFill>
                <a:schemeClr val="tx2">
                  <a:lumMod val="75000"/>
                </a:schemeClr>
              </a:solidFill>
              <a:latin typeface="Letter-join Print Plus 3" panose="02000805000000020003" pitchFamily="50" charset="0"/>
            </a:endParaRPr>
          </a:p>
          <a:p>
            <a:pPr marL="274320" indent="-274320">
              <a:buClr>
                <a:schemeClr val="accent3"/>
              </a:buClr>
              <a:buFont typeface="Wingdings 2"/>
              <a:buChar char=""/>
              <a:defRPr/>
            </a:pPr>
            <a:r>
              <a:rPr lang="en-GB" sz="3000">
                <a:solidFill>
                  <a:schemeClr val="tx2">
                    <a:lumMod val="75000"/>
                  </a:schemeClr>
                </a:solidFill>
                <a:latin typeface="Letter-join Print Plus 3" panose="02000805000000020003" pitchFamily="50" charset="0"/>
              </a:rPr>
              <a:t>If you require a longer discussion, please email the year leader email </a:t>
            </a:r>
            <a:r>
              <a:rPr lang="en-GB" sz="3000">
                <a:solidFill>
                  <a:schemeClr val="tx2">
                    <a:lumMod val="75000"/>
                  </a:schemeClr>
                </a:solidFill>
                <a:latin typeface="Letter-join Print Plus 3" panose="02000805000000020003" pitchFamily="50" charset="0"/>
                <a:hlinkClick r:id="rId3"/>
              </a:rPr>
              <a:t>Year2Lead@lilliput.coastalpartnership.co.uk</a:t>
            </a:r>
            <a:r>
              <a:rPr lang="en-GB" sz="3000">
                <a:solidFill>
                  <a:schemeClr val="tx2">
                    <a:lumMod val="75000"/>
                  </a:schemeClr>
                </a:solidFill>
                <a:latin typeface="Letter-join Print Plus 3" panose="02000805000000020003" pitchFamily="50" charset="0"/>
              </a:rPr>
              <a:t> to arrange an appointment.</a:t>
            </a:r>
          </a:p>
          <a:p>
            <a:pPr marL="0" indent="0">
              <a:buClr>
                <a:schemeClr val="accent3"/>
              </a:buClr>
              <a:buNone/>
              <a:defRPr/>
            </a:pPr>
            <a:endParaRPr lang="en-GB" sz="3000">
              <a:solidFill>
                <a:schemeClr val="tx2">
                  <a:lumMod val="75000"/>
                </a:schemeClr>
              </a:solidFill>
              <a:latin typeface="Letter-join Print Plus 3" panose="02000805000000020003" pitchFamily="50" charset="0"/>
            </a:endParaRPr>
          </a:p>
        </p:txBody>
      </p:sp>
      <p:sp>
        <p:nvSpPr>
          <p:cNvPr id="8" name="TextBox 7">
            <a:extLst>
              <a:ext uri="{FF2B5EF4-FFF2-40B4-BE49-F238E27FC236}">
                <a16:creationId xmlns:a16="http://schemas.microsoft.com/office/drawing/2014/main" id="{54FBB5C3-C5D1-4889-8B57-C0192EC491E7}"/>
              </a:ext>
            </a:extLst>
          </p:cNvPr>
          <p:cNvSpPr txBox="1"/>
          <p:nvPr/>
        </p:nvSpPr>
        <p:spPr>
          <a:xfrm>
            <a:off x="4838909" y="384958"/>
            <a:ext cx="2514181" cy="477054"/>
          </a:xfrm>
          <a:prstGeom prst="rect">
            <a:avLst/>
          </a:prstGeom>
          <a:solidFill>
            <a:srgbClr val="FFF6DE"/>
          </a:solidFill>
        </p:spPr>
        <p:txBody>
          <a:bodyPr wrap="square" rtlCol="0">
            <a:spAutoFit/>
          </a:bodyPr>
          <a:lstStyle/>
          <a:p>
            <a:pPr algn="ctr"/>
            <a:r>
              <a:rPr lang="en-GB" sz="2500" b="1">
                <a:latin typeface="Letter-join Print Plus 3" panose="02000805000000020003" pitchFamily="50" charset="0"/>
              </a:rPr>
              <a:t> Communication</a:t>
            </a:r>
          </a:p>
        </p:txBody>
      </p:sp>
    </p:spTree>
  </p:cSld>
  <p:clrMapOvr>
    <a:masterClrMapping/>
  </p:clrMapOvr>
  <p:transition>
    <p:wheel spokes="1"/>
  </p:transition>
</p:sld>
</file>

<file path=ppt/slides/slide3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86755" name="Rectangle 3">
            <a:extLst>
              <a:ext uri="{FF2B5EF4-FFF2-40B4-BE49-F238E27FC236}">
                <a16:creationId xmlns:a16="http://schemas.microsoft.com/office/drawing/2014/main" id="{A00ABFFB-187A-440C-9F91-B39A1975D637}"/>
              </a:ext>
            </a:extLst>
          </p:cNvPr>
          <p:cNvSpPr>
            <a:spLocks noGrp="1" noChangeArrowheads="1"/>
          </p:cNvSpPr>
          <p:nvPr>
            <p:ph idx="1"/>
          </p:nvPr>
        </p:nvSpPr>
        <p:spPr>
          <a:xfrm>
            <a:off x="2025900" y="1929314"/>
            <a:ext cx="9636709" cy="2706854"/>
          </a:xfrm>
        </p:spPr>
        <p:txBody>
          <a:bodyPr>
            <a:normAutofit/>
          </a:bodyPr>
          <a:lstStyle/>
          <a:p>
            <a:pPr marL="0" indent="0">
              <a:buClr>
                <a:schemeClr val="accent3"/>
              </a:buClr>
              <a:buNone/>
              <a:defRPr/>
            </a:pPr>
            <a:r>
              <a:rPr lang="en-GB" sz="4500">
                <a:solidFill>
                  <a:schemeClr val="tx2">
                    <a:lumMod val="75000"/>
                  </a:schemeClr>
                </a:solidFill>
                <a:latin typeface="Letter-join Print Plus 3" panose="02000805000000020003" pitchFamily="50" charset="0"/>
              </a:rPr>
              <a:t>Thank you for joining us today!               </a:t>
            </a:r>
          </a:p>
          <a:p>
            <a:pPr marL="0" indent="0">
              <a:buClr>
                <a:schemeClr val="accent3"/>
              </a:buClr>
              <a:buNone/>
              <a:defRPr/>
            </a:pPr>
            <a:endParaRPr lang="en-GB" sz="4500">
              <a:solidFill>
                <a:schemeClr val="tx2">
                  <a:lumMod val="75000"/>
                </a:schemeClr>
              </a:solidFill>
              <a:latin typeface="Letter-join Print Plus 3" panose="02000805000000020003" pitchFamily="50" charset="0"/>
            </a:endParaRPr>
          </a:p>
          <a:p>
            <a:pPr marL="0" indent="0">
              <a:buClr>
                <a:schemeClr val="accent3"/>
              </a:buClr>
              <a:buNone/>
              <a:defRPr/>
            </a:pPr>
            <a:r>
              <a:rPr lang="en-GB" sz="4500">
                <a:solidFill>
                  <a:schemeClr val="tx2">
                    <a:lumMod val="75000"/>
                  </a:schemeClr>
                </a:solidFill>
                <a:latin typeface="Letter-join Print Plus 3" panose="02000805000000020003" pitchFamily="50" charset="0"/>
              </a:rPr>
              <a:t>      </a:t>
            </a:r>
            <a:r>
              <a:rPr lang="en-GB" sz="3500">
                <a:solidFill>
                  <a:schemeClr val="tx2">
                    <a:lumMod val="75000"/>
                  </a:schemeClr>
                </a:solidFill>
                <a:latin typeface="Letter-join Print Plus 3" panose="02000805000000020003" pitchFamily="50" charset="0"/>
              </a:rPr>
              <a:t>Do you have any questions?</a:t>
            </a:r>
          </a:p>
        </p:txBody>
      </p:sp>
    </p:spTree>
    <p:extLst>
      <p:ext uri="{BB962C8B-B14F-4D97-AF65-F5344CB8AC3E}">
        <p14:creationId xmlns:p14="http://schemas.microsoft.com/office/powerpoint/2010/main" val="3537237420"/>
      </p:ext>
    </p:extLst>
  </p:cSld>
  <p:clrMapOvr>
    <a:masterClrMapping/>
  </p:clrMapOvr>
  <p:transition>
    <p:wheel spokes="1"/>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5">
            <a:extLst>
              <a:ext uri="{FF2B5EF4-FFF2-40B4-BE49-F238E27FC236}">
                <a16:creationId xmlns:a16="http://schemas.microsoft.com/office/drawing/2014/main" id="{680CC48B-0F19-41C8-A5E3-E0820DAA48B4}"/>
              </a:ext>
            </a:extLst>
          </p:cNvPr>
          <p:cNvSpPr>
            <a:spLocks noChangeArrowheads="1"/>
          </p:cNvSpPr>
          <p:nvPr/>
        </p:nvSpPr>
        <p:spPr bwMode="auto">
          <a:xfrm>
            <a:off x="137160" y="173736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4" name="Rectangle 6">
            <a:extLst>
              <a:ext uri="{FF2B5EF4-FFF2-40B4-BE49-F238E27FC236}">
                <a16:creationId xmlns:a16="http://schemas.microsoft.com/office/drawing/2014/main" id="{BFF565CE-DFF4-4D9E-A4DE-36C60E77B3ED}"/>
              </a:ext>
            </a:extLst>
          </p:cNvPr>
          <p:cNvSpPr>
            <a:spLocks noChangeArrowheads="1"/>
          </p:cNvSpPr>
          <p:nvPr/>
        </p:nvSpPr>
        <p:spPr bwMode="auto">
          <a:xfrm>
            <a:off x="137160" y="219456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3" name="TextBox 2">
            <a:extLst>
              <a:ext uri="{FF2B5EF4-FFF2-40B4-BE49-F238E27FC236}">
                <a16:creationId xmlns:a16="http://schemas.microsoft.com/office/drawing/2014/main" id="{856E6730-AC72-44A4-B8D7-60DBF538CF80}"/>
              </a:ext>
            </a:extLst>
          </p:cNvPr>
          <p:cNvSpPr txBox="1"/>
          <p:nvPr/>
        </p:nvSpPr>
        <p:spPr>
          <a:xfrm>
            <a:off x="2322474" y="1669406"/>
            <a:ext cx="8356711" cy="1400383"/>
          </a:xfrm>
          <a:prstGeom prst="rect">
            <a:avLst/>
          </a:prstGeom>
          <a:noFill/>
        </p:spPr>
        <p:txBody>
          <a:bodyPr wrap="square" rtlCol="0">
            <a:spAutoFit/>
          </a:bodyPr>
          <a:lstStyle/>
          <a:p>
            <a:pPr algn="ctr"/>
            <a:r>
              <a:rPr lang="en-GB" sz="5000">
                <a:latin typeface="Letter-join Print Plus 3" panose="02000805000000020003" pitchFamily="50" charset="0"/>
              </a:rPr>
              <a:t>Badgers</a:t>
            </a:r>
          </a:p>
          <a:p>
            <a:r>
              <a:rPr lang="en-GB" sz="3500" b="1">
                <a:latin typeface="Letter-join Print Plus 3" panose="02000805000000020003" pitchFamily="50" charset="0"/>
              </a:rPr>
              <a:t>Miss Bush 				Mrs Broadley</a:t>
            </a:r>
          </a:p>
        </p:txBody>
      </p:sp>
      <p:pic>
        <p:nvPicPr>
          <p:cNvPr id="6" name="Picture 2">
            <a:extLst>
              <a:ext uri="{FF2B5EF4-FFF2-40B4-BE49-F238E27FC236}">
                <a16:creationId xmlns:a16="http://schemas.microsoft.com/office/drawing/2014/main" id="{B8818A4D-85E6-4F45-B5BB-00720EA3FD6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56937" y="3220715"/>
            <a:ext cx="2030902" cy="2665035"/>
          </a:xfrm>
          <a:prstGeom prst="rect">
            <a:avLst/>
          </a:prstGeom>
          <a:ln w="127000" cap="rnd">
            <a:solidFill>
              <a:srgbClr val="FFFFFF"/>
            </a:solidFill>
          </a:ln>
          <a:effectLst>
            <a:outerShdw blurRad="76200" dist="95250" dir="10500000" sx="97000" sy="23000" kx="900000" algn="br" rotWithShape="0">
              <a:srgbClr val="000000">
                <a:alpha val="20000"/>
              </a:srgbClr>
            </a:outerShdw>
          </a:effectLst>
          <a:scene3d>
            <a:camera prst="orthographicFront"/>
            <a:lightRig rig="twoPt" dir="t">
              <a:rot lat="0" lon="0" rev="7800000"/>
            </a:lightRig>
          </a:scene3d>
          <a:sp3d contourW="6350">
            <a:bevelT w="50800" h="16510"/>
            <a:contourClr>
              <a:srgbClr val="C0C0C0"/>
            </a:contourClr>
          </a:sp3d>
          <a:extLst>
            <a:ext uri="{909E8E84-426E-40DD-AFC4-6F175D3DCCD1}">
              <a14:hiddenFill xmlns:a14="http://schemas.microsoft.com/office/drawing/2010/main">
                <a:solidFill>
                  <a:srgbClr val="FFFFFF"/>
                </a:solidFill>
              </a14:hiddenFill>
            </a:ext>
          </a:extLst>
        </p:spPr>
      </p:pic>
      <p:pic>
        <p:nvPicPr>
          <p:cNvPr id="8" name="Picture 7">
            <a:extLst>
              <a:ext uri="{FF2B5EF4-FFF2-40B4-BE49-F238E27FC236}">
                <a16:creationId xmlns:a16="http://schemas.microsoft.com/office/drawing/2014/main" id="{A255B934-3234-4615-9CC7-64F434A6322E}"/>
              </a:ext>
            </a:extLst>
          </p:cNvPr>
          <p:cNvPicPr>
            <a:picLocks noChangeAspect="1"/>
          </p:cNvPicPr>
          <p:nvPr/>
        </p:nvPicPr>
        <p:blipFill>
          <a:blip r:embed="rId3"/>
          <a:stretch>
            <a:fillRect/>
          </a:stretch>
        </p:blipFill>
        <p:spPr>
          <a:xfrm>
            <a:off x="8283834" y="3220715"/>
            <a:ext cx="1994109" cy="2665393"/>
          </a:xfrm>
          <a:prstGeom prst="rect">
            <a:avLst/>
          </a:prstGeom>
          <a:ln w="127000" cap="rnd">
            <a:solidFill>
              <a:srgbClr val="FFFFFF"/>
            </a:solidFill>
          </a:ln>
          <a:effectLst>
            <a:outerShdw blurRad="76200" dist="95250" dir="10500000" sx="97000" sy="23000" kx="900000" algn="br" rotWithShape="0">
              <a:srgbClr val="000000">
                <a:alpha val="20000"/>
              </a:srgbClr>
            </a:outerShdw>
          </a:effectLst>
          <a:scene3d>
            <a:camera prst="orthographicFront"/>
            <a:lightRig rig="twoPt" dir="t">
              <a:rot lat="0" lon="0" rev="7800000"/>
            </a:lightRig>
          </a:scene3d>
          <a:sp3d contourW="6350">
            <a:bevelT w="50800" h="16510"/>
            <a:contourClr>
              <a:srgbClr val="C0C0C0"/>
            </a:contourClr>
          </a:sp3d>
        </p:spPr>
      </p:pic>
      <p:sp>
        <p:nvSpPr>
          <p:cNvPr id="9" name="TextBox 8">
            <a:extLst>
              <a:ext uri="{FF2B5EF4-FFF2-40B4-BE49-F238E27FC236}">
                <a16:creationId xmlns:a16="http://schemas.microsoft.com/office/drawing/2014/main" id="{387CD3B7-0664-4502-8C12-EC110FA5895A}"/>
              </a:ext>
            </a:extLst>
          </p:cNvPr>
          <p:cNvSpPr txBox="1"/>
          <p:nvPr/>
        </p:nvSpPr>
        <p:spPr>
          <a:xfrm>
            <a:off x="8209158" y="209403"/>
            <a:ext cx="3615093" cy="584775"/>
          </a:xfrm>
          <a:prstGeom prst="rect">
            <a:avLst/>
          </a:prstGeom>
          <a:noFill/>
        </p:spPr>
        <p:txBody>
          <a:bodyPr wrap="none" rtlCol="0">
            <a:spAutoFit/>
          </a:bodyPr>
          <a:lstStyle/>
          <a:p>
            <a:pPr algn="ctr"/>
            <a:r>
              <a:rPr lang="en-GB" sz="3200" b="1">
                <a:latin typeface="Letter-join Print Plus 3" panose="02000805000000020003" pitchFamily="50" charset="0"/>
              </a:rPr>
              <a:t>MEET THE TEAM</a:t>
            </a:r>
            <a:endParaRPr lang="en-GB" sz="2300">
              <a:latin typeface="Letter-join Print Plus 3" panose="02000805000000020003" pitchFamily="50" charset="0"/>
            </a:endParaRPr>
          </a:p>
        </p:txBody>
      </p:sp>
    </p:spTree>
    <p:extLst>
      <p:ext uri="{BB962C8B-B14F-4D97-AF65-F5344CB8AC3E}">
        <p14:creationId xmlns:p14="http://schemas.microsoft.com/office/powerpoint/2010/main" val="230949556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5">
            <a:extLst>
              <a:ext uri="{FF2B5EF4-FFF2-40B4-BE49-F238E27FC236}">
                <a16:creationId xmlns:a16="http://schemas.microsoft.com/office/drawing/2014/main" id="{680CC48B-0F19-41C8-A5E3-E0820DAA48B4}"/>
              </a:ext>
            </a:extLst>
          </p:cNvPr>
          <p:cNvSpPr>
            <a:spLocks noChangeArrowheads="1"/>
          </p:cNvSpPr>
          <p:nvPr/>
        </p:nvSpPr>
        <p:spPr bwMode="auto">
          <a:xfrm>
            <a:off x="137160" y="173736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4" name="Rectangle 6">
            <a:extLst>
              <a:ext uri="{FF2B5EF4-FFF2-40B4-BE49-F238E27FC236}">
                <a16:creationId xmlns:a16="http://schemas.microsoft.com/office/drawing/2014/main" id="{BFF565CE-DFF4-4D9E-A4DE-36C60E77B3ED}"/>
              </a:ext>
            </a:extLst>
          </p:cNvPr>
          <p:cNvSpPr>
            <a:spLocks noChangeArrowheads="1"/>
          </p:cNvSpPr>
          <p:nvPr/>
        </p:nvSpPr>
        <p:spPr bwMode="auto">
          <a:xfrm flipV="1">
            <a:off x="8140330" y="2194558"/>
            <a:ext cx="3281649"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GB"/>
          </a:p>
        </p:txBody>
      </p:sp>
      <p:sp>
        <p:nvSpPr>
          <p:cNvPr id="3" name="TextBox 2">
            <a:extLst>
              <a:ext uri="{FF2B5EF4-FFF2-40B4-BE49-F238E27FC236}">
                <a16:creationId xmlns:a16="http://schemas.microsoft.com/office/drawing/2014/main" id="{856E6730-AC72-44A4-B8D7-60DBF538CF80}"/>
              </a:ext>
            </a:extLst>
          </p:cNvPr>
          <p:cNvSpPr txBox="1"/>
          <p:nvPr/>
        </p:nvSpPr>
        <p:spPr>
          <a:xfrm>
            <a:off x="2078254" y="1455799"/>
            <a:ext cx="8944879" cy="1400383"/>
          </a:xfrm>
          <a:prstGeom prst="rect">
            <a:avLst/>
          </a:prstGeom>
          <a:noFill/>
        </p:spPr>
        <p:txBody>
          <a:bodyPr wrap="square" rtlCol="0">
            <a:spAutoFit/>
          </a:bodyPr>
          <a:lstStyle/>
          <a:p>
            <a:pPr algn="ctr"/>
            <a:r>
              <a:rPr lang="en-GB" sz="5000">
                <a:latin typeface="Letter-join Print Plus 3" panose="02000805000000020003" pitchFamily="50" charset="0"/>
              </a:rPr>
              <a:t>Owls</a:t>
            </a:r>
          </a:p>
          <a:p>
            <a:r>
              <a:rPr lang="en-GB" sz="3500" b="1">
                <a:latin typeface="Letter-join Print Plus 3" panose="02000805000000020003" pitchFamily="50" charset="0"/>
              </a:rPr>
              <a:t>Mrs Miles    Mrs Galloway     Mrs Miller</a:t>
            </a:r>
          </a:p>
        </p:txBody>
      </p:sp>
      <p:sp>
        <p:nvSpPr>
          <p:cNvPr id="9" name="TextBox 8">
            <a:extLst>
              <a:ext uri="{FF2B5EF4-FFF2-40B4-BE49-F238E27FC236}">
                <a16:creationId xmlns:a16="http://schemas.microsoft.com/office/drawing/2014/main" id="{53D2AD29-4B96-40BA-9D45-5E0ED6981D2F}"/>
              </a:ext>
            </a:extLst>
          </p:cNvPr>
          <p:cNvSpPr txBox="1"/>
          <p:nvPr/>
        </p:nvSpPr>
        <p:spPr>
          <a:xfrm>
            <a:off x="8209158" y="209403"/>
            <a:ext cx="3615093" cy="584775"/>
          </a:xfrm>
          <a:prstGeom prst="rect">
            <a:avLst/>
          </a:prstGeom>
          <a:noFill/>
        </p:spPr>
        <p:txBody>
          <a:bodyPr wrap="none" rtlCol="0">
            <a:spAutoFit/>
          </a:bodyPr>
          <a:lstStyle/>
          <a:p>
            <a:pPr algn="ctr"/>
            <a:r>
              <a:rPr lang="en-GB" sz="3200" b="1">
                <a:latin typeface="Letter-join Print Plus 3" panose="02000805000000020003" pitchFamily="50" charset="0"/>
              </a:rPr>
              <a:t>MEET THE TEAM</a:t>
            </a:r>
            <a:endParaRPr lang="en-GB" sz="2300">
              <a:latin typeface="Letter-join Print Plus 3" panose="02000805000000020003" pitchFamily="50" charset="0"/>
            </a:endParaRPr>
          </a:p>
        </p:txBody>
      </p:sp>
      <p:pic>
        <p:nvPicPr>
          <p:cNvPr id="6" name="Picture 5">
            <a:extLst>
              <a:ext uri="{FF2B5EF4-FFF2-40B4-BE49-F238E27FC236}">
                <a16:creationId xmlns:a16="http://schemas.microsoft.com/office/drawing/2014/main" id="{1B80439E-FE19-44BC-8AF7-DAE04E2F1AA2}"/>
              </a:ext>
            </a:extLst>
          </p:cNvPr>
          <p:cNvPicPr>
            <a:picLocks noChangeAspect="1"/>
          </p:cNvPicPr>
          <p:nvPr/>
        </p:nvPicPr>
        <p:blipFill rotWithShape="1">
          <a:blip r:embed="rId2"/>
          <a:srcRect l="8861" r="9410"/>
          <a:stretch/>
        </p:blipFill>
        <p:spPr>
          <a:xfrm>
            <a:off x="2078254" y="3069151"/>
            <a:ext cx="2273416" cy="2657846"/>
          </a:xfrm>
          <a:prstGeom prst="rect">
            <a:avLst/>
          </a:prstGeom>
          <a:ln w="127000" cap="rnd">
            <a:solidFill>
              <a:srgbClr val="FFFFFF"/>
            </a:solidFill>
          </a:ln>
          <a:effectLst>
            <a:outerShdw blurRad="76200" dist="95250" dir="10500000" sx="97000" sy="23000" kx="900000" algn="br" rotWithShape="0">
              <a:srgbClr val="000000">
                <a:alpha val="20000"/>
              </a:srgbClr>
            </a:outerShdw>
          </a:effectLst>
          <a:scene3d>
            <a:camera prst="orthographicFront"/>
            <a:lightRig rig="twoPt" dir="t">
              <a:rot lat="0" lon="0" rev="7800000"/>
            </a:lightRig>
          </a:scene3d>
          <a:sp3d contourW="6350">
            <a:bevelT w="50800" h="16510"/>
            <a:contourClr>
              <a:srgbClr val="C0C0C0"/>
            </a:contourClr>
          </a:sp3d>
        </p:spPr>
      </p:pic>
      <p:pic>
        <p:nvPicPr>
          <p:cNvPr id="12" name="Picture 11">
            <a:extLst>
              <a:ext uri="{FF2B5EF4-FFF2-40B4-BE49-F238E27FC236}">
                <a16:creationId xmlns:a16="http://schemas.microsoft.com/office/drawing/2014/main" id="{D1A8A754-84D2-4570-B123-8A7377DA53C1}"/>
              </a:ext>
            </a:extLst>
          </p:cNvPr>
          <p:cNvPicPr>
            <a:picLocks noChangeAspect="1"/>
          </p:cNvPicPr>
          <p:nvPr/>
        </p:nvPicPr>
        <p:blipFill>
          <a:blip r:embed="rId3"/>
          <a:stretch>
            <a:fillRect/>
          </a:stretch>
        </p:blipFill>
        <p:spPr>
          <a:xfrm>
            <a:off x="5354142" y="3069151"/>
            <a:ext cx="1955321" cy="2671826"/>
          </a:xfrm>
          <a:prstGeom prst="rect">
            <a:avLst/>
          </a:prstGeom>
          <a:ln w="127000" cap="rnd">
            <a:solidFill>
              <a:srgbClr val="FFFFFF"/>
            </a:solidFill>
          </a:ln>
          <a:effectLst>
            <a:outerShdw blurRad="76200" dist="95250" dir="10500000" sx="97000" sy="23000" kx="900000" algn="br" rotWithShape="0">
              <a:srgbClr val="000000">
                <a:alpha val="20000"/>
              </a:srgbClr>
            </a:outerShdw>
          </a:effectLst>
          <a:scene3d>
            <a:camera prst="orthographicFront"/>
            <a:lightRig rig="twoPt" dir="t">
              <a:rot lat="0" lon="0" rev="7800000"/>
            </a:lightRig>
          </a:scene3d>
          <a:sp3d contourW="6350">
            <a:bevelT w="50800" h="16510"/>
            <a:contourClr>
              <a:srgbClr val="C0C0C0"/>
            </a:contourClr>
          </a:sp3d>
        </p:spPr>
      </p:pic>
      <p:pic>
        <p:nvPicPr>
          <p:cNvPr id="5" name="Picture 2" descr="https://attachments.office.net/owa/Kathryn.Chinchen%40lilliput.coastalpartnership.co.uk/service.svc/s/GetAttachmentThumbnail?id=AQMkAGU5NWIyNzU0LTc0OWItNDBjNS1hNDUwLWU2OTM0ZWNhNTM3MQBGAAADlE6HrJzAX0OBmqTwSri54AcAem7pXUQ7u0aCnEjyE2sxDwAAAgEMAAAAem7pXUQ7u0aCnEjyE2sxDwABEqa6dAAAAAESABAAF6U%2BAtSntUCQ4scZFe2wGw%3D%3D&amp;thumbnailType=2&amp;token=eyJhbGciOiJSUzI1NiIsImtpZCI6IkQ4OThGN0RDMjk2ODQ1MDk1RUUwREZGQ0MzODBBOTM5NjUwNDNFNjQiLCJ0eXAiOiJKV1QiLCJ4NXQiOiIySmozM0Nsb1JRbGU0Tl84dzRDcE9XVUVQbVEifQ.eyJvcmlnaW4iOiJodHRwczovL291dGxvb2sub2ZmaWNlMzY1LmNvbSIsInVjIjoiZGMzOGUyMmQ5YWUxNGNiNWE1ZjVkYzllOTk3MzMxYjciLCJzaWduaW5fc3RhdGUiOiJbXCJpbmtub3dubnR3a1wiLFwia21zaVwiXSIsInZlciI6IkV4Y2hhbmdlLkNhbGxiYWNrLlYxIiwiYXBwY3R4c2VuZGVyIjoiT3dhRG93bmxvYWRAZDBkNWE1YjgtYTE3MC00ZWFlLWI4NWEtNzJhM2Q1OWNlNTkzIiwiaXNzcmluZyI6IldXIiwiYXBwY3R4Ijoie1wibXNleGNocHJvdFwiOlwib3dhXCIsXCJwdWlkXCI6XCIxMTUzODAxMTE5ODQxNDI4MzM5XCIsXCJzY29wZVwiOlwiT3dhRG93bmxvYWRcIixcIm9pZFwiOlwiYzIwY2NmZGQtZGVlZS00ZDRlLTg1ZWQtMDI0NTlkMzE4NTZlXCIsXCJwcmltYXJ5c2lkXCI6XCJTLTEtNS0yMS0xMjM1ODEwNTQ2LTM2NjgzODIwMS03MzAzODYwMTQtNDM5Njc3NlwifSIsIm5iZiI6MTY2MzA3Mjc2MCwiZXhwIjoxNjYzMDczMzYwLCJpc3MiOiIwMDAwMDAwMi0wMDAwLTBmZjEtY2UwMC0wMDAwMDAwMDAwMDBAZDBkNWE1YjgtYTE3MC00ZWFlLWI4NWEtNzJhM2Q1OWNlNTkzIiwiYXVkIjoiMDAwMDAwMDItMDAwMC0wZmYxLWNlMDAtMDAwMDAwMDAwMDAwL2F0dGFjaG1lbnRzLm9mZmljZS5uZXRAZDBkNWE1YjgtYTE3MC00ZWFlLWI4NWEtNzJhM2Q1OWNlNTkzIiwiaGFwcCI6Im93YSJ9.TkKdt2LO26Urikz7RT8uBx9j2XSDsdMGl9zVKtf52EnAoHdCMMDMXVVeQjfoATj6J8dCh99kudVTwVClHfrk6zU4DnsURpYyBEV0HaAuvZ89Ntb4vFlDbNY2Hhm9R-9Fo6Y5sm_EeNcXXd7J4dn4wY8nwbHnlELZMZqWqICfyfHQyKgNjn1zhfZvrrfFslyNpx9C723uIitk6A4o7pd2jlF_wcIMh2pq7lfItkhzAaJ1GbgQi9L66imkXnuuIklDVmw1yfm8kf-NPdNyRfP4szHrR6mcC3u1bLlhiQJ3FgLVUa5n81EnEElDeg3KAqHk4oWkXlqXNqT1vBSO56ZECQ&amp;X-OWA-CANARY=mGoW0tR_eE6Mr1wkZDQtvcDugySFldoYYzolydZj_hbx6RoV44CcdQCM1HA7Y1EX0kPFVOycx78.&amp;owa=outlook.office365.com&amp;scriptVer=20220826004.06&amp;animation=true">
            <a:extLst>
              <a:ext uri="{FF2B5EF4-FFF2-40B4-BE49-F238E27FC236}">
                <a16:creationId xmlns:a16="http://schemas.microsoft.com/office/drawing/2014/main" id="{456A8B99-D1D1-C9F2-E032-D56CFDBEC4FC}"/>
              </a:ext>
            </a:extLst>
          </p:cNvPr>
          <p:cNvPicPr>
            <a:picLocks noChangeAspect="1" noChangeArrowheads="1"/>
          </p:cNvPicPr>
          <p:nvPr/>
        </p:nvPicPr>
        <p:blipFill rotWithShape="1">
          <a:blip r:embed="rId4" cstate="hqprint">
            <a:extLst>
              <a:ext uri="{28A0092B-C50C-407E-A947-70E740481C1C}">
                <a14:useLocalDpi xmlns:a14="http://schemas.microsoft.com/office/drawing/2010/main" val="0"/>
              </a:ext>
            </a:extLst>
          </a:blip>
          <a:srcRect l="7236" t="11407" r="12655" b="21060"/>
          <a:stretch>
            <a:fillRect/>
          </a:stretch>
        </p:blipFill>
        <p:spPr bwMode="auto">
          <a:xfrm>
            <a:off x="8651093" y="3106589"/>
            <a:ext cx="2260121" cy="2582970"/>
          </a:xfrm>
          <a:prstGeom prst="rect">
            <a:avLst/>
          </a:prstGeom>
          <a:ln w="127000" cap="rnd">
            <a:solidFill>
              <a:srgbClr val="FFFFFF"/>
            </a:solidFill>
          </a:ln>
          <a:effectLst>
            <a:outerShdw blurRad="76200" dist="95250" dir="10500000" sx="97000" sy="23000" kx="900000" algn="br" rotWithShape="0">
              <a:srgbClr val="000000">
                <a:alpha val="20000"/>
              </a:srgbClr>
            </a:outerShdw>
          </a:effectLst>
          <a:scene3d>
            <a:camera prst="orthographicFront"/>
            <a:lightRig rig="twoPt" dir="t">
              <a:rot lat="0" lon="0" rev="7800000"/>
            </a:lightRig>
          </a:scene3d>
          <a:sp3d contourW="6350">
            <a:bevelT w="50800" h="16510"/>
            <a:contourClr>
              <a:srgbClr val="C0C0C0"/>
            </a:contourClr>
          </a:sp3d>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5965075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5">
            <a:extLst>
              <a:ext uri="{FF2B5EF4-FFF2-40B4-BE49-F238E27FC236}">
                <a16:creationId xmlns:a16="http://schemas.microsoft.com/office/drawing/2014/main" id="{680CC48B-0F19-41C8-A5E3-E0820DAA48B4}"/>
              </a:ext>
            </a:extLst>
          </p:cNvPr>
          <p:cNvSpPr>
            <a:spLocks noChangeArrowheads="1"/>
          </p:cNvSpPr>
          <p:nvPr/>
        </p:nvSpPr>
        <p:spPr bwMode="auto">
          <a:xfrm>
            <a:off x="137160" y="173736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4" name="Rectangle 6">
            <a:extLst>
              <a:ext uri="{FF2B5EF4-FFF2-40B4-BE49-F238E27FC236}">
                <a16:creationId xmlns:a16="http://schemas.microsoft.com/office/drawing/2014/main" id="{BFF565CE-DFF4-4D9E-A4DE-36C60E77B3ED}"/>
              </a:ext>
            </a:extLst>
          </p:cNvPr>
          <p:cNvSpPr>
            <a:spLocks noChangeArrowheads="1"/>
          </p:cNvSpPr>
          <p:nvPr/>
        </p:nvSpPr>
        <p:spPr bwMode="auto">
          <a:xfrm>
            <a:off x="137160" y="219456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3" name="TextBox 2">
            <a:extLst>
              <a:ext uri="{FF2B5EF4-FFF2-40B4-BE49-F238E27FC236}">
                <a16:creationId xmlns:a16="http://schemas.microsoft.com/office/drawing/2014/main" id="{856E6730-AC72-44A4-B8D7-60DBF538CF80}"/>
              </a:ext>
            </a:extLst>
          </p:cNvPr>
          <p:cNvSpPr txBox="1"/>
          <p:nvPr/>
        </p:nvSpPr>
        <p:spPr>
          <a:xfrm>
            <a:off x="2335708" y="1259175"/>
            <a:ext cx="8309810" cy="1400383"/>
          </a:xfrm>
          <a:prstGeom prst="rect">
            <a:avLst/>
          </a:prstGeom>
          <a:noFill/>
        </p:spPr>
        <p:txBody>
          <a:bodyPr wrap="square" rtlCol="0">
            <a:spAutoFit/>
          </a:bodyPr>
          <a:lstStyle/>
          <a:p>
            <a:pPr algn="ctr"/>
            <a:r>
              <a:rPr lang="en-GB" sz="5000">
                <a:latin typeface="Letter-join Print Plus 3" panose="02000805000000020003" pitchFamily="50" charset="0"/>
              </a:rPr>
              <a:t>Hedgehogs</a:t>
            </a:r>
          </a:p>
          <a:p>
            <a:r>
              <a:rPr lang="en-GB" sz="3500" b="1">
                <a:latin typeface="Letter-join Print Plus 3" panose="02000805000000020003" pitchFamily="50" charset="0"/>
              </a:rPr>
              <a:t>Miss Jones				Mrs Collett</a:t>
            </a:r>
          </a:p>
        </p:txBody>
      </p:sp>
      <p:pic>
        <p:nvPicPr>
          <p:cNvPr id="1026" name="Picture 2" descr="Image preview">
            <a:extLst>
              <a:ext uri="{FF2B5EF4-FFF2-40B4-BE49-F238E27FC236}">
                <a16:creationId xmlns:a16="http://schemas.microsoft.com/office/drawing/2014/main" id="{D67FBF90-19FF-4183-A226-E0C7125D8989}"/>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25332" b="14986"/>
          <a:stretch/>
        </p:blipFill>
        <p:spPr bwMode="auto">
          <a:xfrm>
            <a:off x="2285961" y="2860646"/>
            <a:ext cx="2601167" cy="2659563"/>
          </a:xfrm>
          <a:prstGeom prst="rect">
            <a:avLst/>
          </a:prstGeom>
          <a:ln w="127000" cap="rnd">
            <a:solidFill>
              <a:srgbClr val="FFFFFF"/>
            </a:solidFill>
          </a:ln>
          <a:effectLst>
            <a:outerShdw blurRad="76200" dist="95250" dir="10500000" sx="97000" sy="23000" kx="900000" algn="br" rotWithShape="0">
              <a:srgbClr val="000000">
                <a:alpha val="20000"/>
              </a:srgbClr>
            </a:outerShdw>
          </a:effectLst>
          <a:scene3d>
            <a:camera prst="orthographicFront"/>
            <a:lightRig rig="twoPt" dir="t">
              <a:rot lat="0" lon="0" rev="7800000"/>
            </a:lightRig>
          </a:scene3d>
          <a:sp3d contourW="6350">
            <a:bevelT w="50800" h="16510"/>
            <a:contourClr>
              <a:srgbClr val="C0C0C0"/>
            </a:contourClr>
          </a:sp3d>
          <a:extLst>
            <a:ext uri="{909E8E84-426E-40DD-AFC4-6F175D3DCCD1}">
              <a14:hiddenFill xmlns:a14="http://schemas.microsoft.com/office/drawing/2010/main">
                <a:solidFill>
                  <a:srgbClr val="FFFFFF"/>
                </a:solidFill>
              </a14:hiddenFill>
            </a:ext>
          </a:extLst>
        </p:spPr>
      </p:pic>
      <p:sp>
        <p:nvSpPr>
          <p:cNvPr id="9" name="TextBox 8">
            <a:extLst>
              <a:ext uri="{FF2B5EF4-FFF2-40B4-BE49-F238E27FC236}">
                <a16:creationId xmlns:a16="http://schemas.microsoft.com/office/drawing/2014/main" id="{F8199A9F-97E8-48A4-9751-494B3FEF74F5}"/>
              </a:ext>
            </a:extLst>
          </p:cNvPr>
          <p:cNvSpPr txBox="1"/>
          <p:nvPr/>
        </p:nvSpPr>
        <p:spPr>
          <a:xfrm>
            <a:off x="8209158" y="209403"/>
            <a:ext cx="3615093" cy="584775"/>
          </a:xfrm>
          <a:prstGeom prst="rect">
            <a:avLst/>
          </a:prstGeom>
          <a:noFill/>
        </p:spPr>
        <p:txBody>
          <a:bodyPr wrap="none" rtlCol="0">
            <a:spAutoFit/>
          </a:bodyPr>
          <a:lstStyle/>
          <a:p>
            <a:pPr algn="ctr"/>
            <a:r>
              <a:rPr lang="en-GB" sz="3200" b="1">
                <a:latin typeface="Letter-join Print Plus 3" panose="02000805000000020003" pitchFamily="50" charset="0"/>
              </a:rPr>
              <a:t>MEET THE TEAM</a:t>
            </a:r>
            <a:endParaRPr lang="en-GB" sz="2300">
              <a:latin typeface="Letter-join Print Plus 3" panose="02000805000000020003" pitchFamily="50" charset="0"/>
            </a:endParaRPr>
          </a:p>
        </p:txBody>
      </p:sp>
      <p:pic>
        <p:nvPicPr>
          <p:cNvPr id="5" name="Picture 4" descr="Image preview">
            <a:extLst>
              <a:ext uri="{FF2B5EF4-FFF2-40B4-BE49-F238E27FC236}">
                <a16:creationId xmlns:a16="http://schemas.microsoft.com/office/drawing/2014/main" id="{FC80D057-7DB3-9BD0-FBDA-985315C0C6D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034899" y="2860646"/>
            <a:ext cx="2072700" cy="2822400"/>
          </a:xfrm>
          <a:prstGeom prst="rect">
            <a:avLst/>
          </a:prstGeom>
          <a:ln w="127000" cap="rnd">
            <a:solidFill>
              <a:srgbClr val="FFFFFF"/>
            </a:solidFill>
          </a:ln>
          <a:effectLst>
            <a:outerShdw blurRad="76200" dist="95250" dir="10500000" sx="97000" sy="23000" kx="900000" algn="br" rotWithShape="0">
              <a:srgbClr val="000000">
                <a:alpha val="20000"/>
              </a:srgbClr>
            </a:outerShdw>
          </a:effectLst>
          <a:scene3d>
            <a:camera prst="orthographicFront"/>
            <a:lightRig rig="twoPt" dir="t">
              <a:rot lat="0" lon="0" rev="7800000"/>
            </a:lightRig>
          </a:scene3d>
          <a:sp3d contourW="6350">
            <a:bevelT w="50800" h="16510"/>
            <a:contourClr>
              <a:srgbClr val="C0C0C0"/>
            </a:contourClr>
          </a:sp3d>
        </p:spPr>
      </p:pic>
    </p:spTree>
    <p:extLst>
      <p:ext uri="{BB962C8B-B14F-4D97-AF65-F5344CB8AC3E}">
        <p14:creationId xmlns:p14="http://schemas.microsoft.com/office/powerpoint/2010/main" val="169678295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C1957A9B-FEA8-4213-854D-614B92366412}"/>
              </a:ext>
            </a:extLst>
          </p:cNvPr>
          <p:cNvSpPr txBox="1"/>
          <p:nvPr/>
        </p:nvSpPr>
        <p:spPr>
          <a:xfrm>
            <a:off x="56757" y="2902436"/>
            <a:ext cx="6962273" cy="3016210"/>
          </a:xfrm>
          <a:prstGeom prst="rect">
            <a:avLst/>
          </a:prstGeom>
          <a:noFill/>
        </p:spPr>
        <p:txBody>
          <a:bodyPr wrap="square" rtlCol="0">
            <a:spAutoFit/>
          </a:bodyPr>
          <a:lstStyle/>
          <a:p>
            <a:pPr marL="685800" indent="-685800" algn="just">
              <a:buFont typeface="Wingdings" panose="05000000000000000000" pitchFamily="2" charset="2"/>
              <a:buChar char="v"/>
            </a:pPr>
            <a:r>
              <a:rPr lang="en-GB" sz="2000" b="1">
                <a:latin typeface="Letter-join Print Plus 3" panose="02000805000000020003" pitchFamily="50" charset="0"/>
              </a:rPr>
              <a:t>Crumbling Castles and </a:t>
            </a:r>
          </a:p>
          <a:p>
            <a:pPr algn="just"/>
            <a:r>
              <a:rPr lang="en-GB" sz="2000" b="1">
                <a:latin typeface="Letter-join Print Plus 3" panose="02000805000000020003" pitchFamily="50" charset="0"/>
              </a:rPr>
              <a:t>     Dangerous Dragons</a:t>
            </a:r>
          </a:p>
          <a:p>
            <a:pPr marL="685800" indent="-685800">
              <a:buFont typeface="Wingdings" panose="05000000000000000000" pitchFamily="2" charset="2"/>
              <a:buChar char="v"/>
            </a:pPr>
            <a:r>
              <a:rPr lang="en-GB" sz="2000" b="1">
                <a:latin typeface="Letter-join Print Plus 3" panose="02000805000000020003" pitchFamily="50" charset="0"/>
              </a:rPr>
              <a:t>All at Sea</a:t>
            </a:r>
          </a:p>
          <a:p>
            <a:pPr marL="685800" indent="-685800">
              <a:buFont typeface="Wingdings" panose="05000000000000000000" pitchFamily="2" charset="2"/>
              <a:buChar char="v"/>
            </a:pPr>
            <a:r>
              <a:rPr lang="en-GB" sz="2000" b="1">
                <a:latin typeface="Letter-join Print Plus 3" panose="02000805000000020003" pitchFamily="50" charset="0"/>
              </a:rPr>
              <a:t>London’s Burning</a:t>
            </a:r>
          </a:p>
          <a:p>
            <a:pPr marL="685800" indent="-685800">
              <a:buFont typeface="Wingdings" panose="05000000000000000000" pitchFamily="2" charset="2"/>
              <a:buChar char="v"/>
            </a:pPr>
            <a:r>
              <a:rPr lang="en-GB" sz="2000" b="1">
                <a:latin typeface="Letter-join Print Plus 3" panose="02000805000000020003" pitchFamily="50" charset="0"/>
              </a:rPr>
              <a:t>Marvellous Mary Anning</a:t>
            </a:r>
          </a:p>
          <a:p>
            <a:pPr marL="685800" indent="-685800">
              <a:buFont typeface="Wingdings" panose="05000000000000000000" pitchFamily="2" charset="2"/>
              <a:buChar char="v"/>
            </a:pPr>
            <a:r>
              <a:rPr lang="en-GB" sz="2000" b="1">
                <a:latin typeface="Letter-join Print Plus 3" panose="02000805000000020003" pitchFamily="50" charset="0"/>
              </a:rPr>
              <a:t>Poles Apart</a:t>
            </a:r>
          </a:p>
          <a:p>
            <a:pPr marL="685800" indent="-685800">
              <a:buFont typeface="Wingdings" panose="05000000000000000000" pitchFamily="2" charset="2"/>
              <a:buChar char="v"/>
            </a:pPr>
            <a:r>
              <a:rPr lang="en-GB" sz="2000" b="1">
                <a:latin typeface="Letter-join Print Plus 3" panose="02000805000000020003" pitchFamily="50" charset="0"/>
              </a:rPr>
              <a:t>Amazing Africa</a:t>
            </a:r>
          </a:p>
          <a:p>
            <a:endParaRPr lang="en-GB" sz="2500" b="1">
              <a:latin typeface="Letter-join Print Plus 3" panose="02000805000000020003" pitchFamily="50" charset="0"/>
            </a:endParaRPr>
          </a:p>
          <a:p>
            <a:pPr marL="685800" indent="-685800">
              <a:buFont typeface="Wingdings" panose="05000000000000000000" pitchFamily="2" charset="2"/>
              <a:buChar char="v"/>
            </a:pPr>
            <a:endParaRPr lang="en-GB" sz="2500" b="1">
              <a:latin typeface="Letter-join Print Plus 3" panose="02000805000000020003" pitchFamily="50" charset="0"/>
            </a:endParaRPr>
          </a:p>
        </p:txBody>
      </p:sp>
      <p:sp>
        <p:nvSpPr>
          <p:cNvPr id="4" name="TextBox 3">
            <a:extLst>
              <a:ext uri="{FF2B5EF4-FFF2-40B4-BE49-F238E27FC236}">
                <a16:creationId xmlns:a16="http://schemas.microsoft.com/office/drawing/2014/main" id="{ED19FE69-35E9-4CB6-B1A6-8D8F2EC66EBD}"/>
              </a:ext>
            </a:extLst>
          </p:cNvPr>
          <p:cNvSpPr txBox="1"/>
          <p:nvPr/>
        </p:nvSpPr>
        <p:spPr>
          <a:xfrm>
            <a:off x="2027867" y="1074923"/>
            <a:ext cx="9305151" cy="477054"/>
          </a:xfrm>
          <a:prstGeom prst="rect">
            <a:avLst/>
          </a:prstGeom>
          <a:solidFill>
            <a:schemeClr val="bg1"/>
          </a:solidFill>
        </p:spPr>
        <p:txBody>
          <a:bodyPr wrap="square" rtlCol="0">
            <a:spAutoFit/>
          </a:bodyPr>
          <a:lstStyle/>
          <a:p>
            <a:r>
              <a:rPr lang="en-GB" sz="2500" b="1">
                <a:latin typeface="Letter-join Print Plus 3" panose="02000805000000020003" pitchFamily="50" charset="0"/>
              </a:rPr>
              <a:t>A copy of our year plan can be found on our website.</a:t>
            </a:r>
          </a:p>
        </p:txBody>
      </p:sp>
      <p:sp>
        <p:nvSpPr>
          <p:cNvPr id="9" name="TextBox 8">
            <a:extLst>
              <a:ext uri="{FF2B5EF4-FFF2-40B4-BE49-F238E27FC236}">
                <a16:creationId xmlns:a16="http://schemas.microsoft.com/office/drawing/2014/main" id="{D389F1C1-8D72-41A0-AB53-440D1C991ED5}"/>
              </a:ext>
            </a:extLst>
          </p:cNvPr>
          <p:cNvSpPr txBox="1"/>
          <p:nvPr/>
        </p:nvSpPr>
        <p:spPr>
          <a:xfrm>
            <a:off x="6680442" y="227804"/>
            <a:ext cx="5329922" cy="584775"/>
          </a:xfrm>
          <a:prstGeom prst="rect">
            <a:avLst/>
          </a:prstGeom>
          <a:noFill/>
        </p:spPr>
        <p:txBody>
          <a:bodyPr wrap="none" rtlCol="0">
            <a:spAutoFit/>
          </a:bodyPr>
          <a:lstStyle/>
          <a:p>
            <a:pPr algn="ctr"/>
            <a:r>
              <a:rPr lang="en-GB" sz="3200" b="1">
                <a:latin typeface="Letter-join Print Plus 3" panose="02000805000000020003" pitchFamily="50" charset="0"/>
              </a:rPr>
              <a:t>CURRICULUM OVERVIEW</a:t>
            </a:r>
            <a:endParaRPr lang="en-GB" sz="2300">
              <a:latin typeface="Letter-join Print Plus 3" panose="02000805000000020003" pitchFamily="50" charset="0"/>
            </a:endParaRPr>
          </a:p>
        </p:txBody>
      </p:sp>
      <p:pic>
        <p:nvPicPr>
          <p:cNvPr id="5" name="Picture 4">
            <a:extLst>
              <a:ext uri="{FF2B5EF4-FFF2-40B4-BE49-F238E27FC236}">
                <a16:creationId xmlns:a16="http://schemas.microsoft.com/office/drawing/2014/main" id="{FC3DC485-2939-6F9D-C62D-8CA4CD2F36F3}"/>
              </a:ext>
            </a:extLst>
          </p:cNvPr>
          <p:cNvPicPr>
            <a:picLocks noChangeAspect="1"/>
          </p:cNvPicPr>
          <p:nvPr/>
        </p:nvPicPr>
        <p:blipFill>
          <a:blip r:embed="rId2"/>
          <a:stretch>
            <a:fillRect/>
          </a:stretch>
        </p:blipFill>
        <p:spPr>
          <a:xfrm>
            <a:off x="3700844" y="1753936"/>
            <a:ext cx="8491156" cy="4726286"/>
          </a:xfrm>
          <a:prstGeom prst="rect">
            <a:avLst/>
          </a:prstGeom>
        </p:spPr>
      </p:pic>
    </p:spTree>
    <p:extLst>
      <p:ext uri="{BB962C8B-B14F-4D97-AF65-F5344CB8AC3E}">
        <p14:creationId xmlns:p14="http://schemas.microsoft.com/office/powerpoint/2010/main" val="310837157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D19FE69-35E9-4CB6-B1A6-8D8F2EC66EBD}"/>
              </a:ext>
            </a:extLst>
          </p:cNvPr>
          <p:cNvSpPr txBox="1"/>
          <p:nvPr/>
        </p:nvSpPr>
        <p:spPr>
          <a:xfrm>
            <a:off x="1711132" y="131529"/>
            <a:ext cx="9208167" cy="861774"/>
          </a:xfrm>
          <a:prstGeom prst="rect">
            <a:avLst/>
          </a:prstGeom>
          <a:solidFill>
            <a:srgbClr val="FFF6DE"/>
          </a:solidFill>
        </p:spPr>
        <p:txBody>
          <a:bodyPr wrap="square" rtlCol="0">
            <a:spAutoFit/>
          </a:bodyPr>
          <a:lstStyle/>
          <a:p>
            <a:pPr algn="ctr"/>
            <a:r>
              <a:rPr lang="en-GB" sz="2500" b="1">
                <a:latin typeface="Letter-join Print Plus 3" panose="02000805000000020003" pitchFamily="50" charset="0"/>
              </a:rPr>
              <a:t>More detailed topic newsletters will also be available every half term on our website.</a:t>
            </a:r>
          </a:p>
        </p:txBody>
      </p:sp>
      <p:pic>
        <p:nvPicPr>
          <p:cNvPr id="5" name="Picture 4">
            <a:extLst>
              <a:ext uri="{FF2B5EF4-FFF2-40B4-BE49-F238E27FC236}">
                <a16:creationId xmlns:a16="http://schemas.microsoft.com/office/drawing/2014/main" id="{EE96F587-4848-44F7-9803-37B6572D3E46}"/>
              </a:ext>
            </a:extLst>
          </p:cNvPr>
          <p:cNvPicPr>
            <a:picLocks noChangeAspect="1"/>
          </p:cNvPicPr>
          <p:nvPr/>
        </p:nvPicPr>
        <p:blipFill>
          <a:blip r:embed="rId2"/>
          <a:stretch>
            <a:fillRect/>
          </a:stretch>
        </p:blipFill>
        <p:spPr>
          <a:xfrm>
            <a:off x="103141" y="1080794"/>
            <a:ext cx="5992859" cy="4271381"/>
          </a:xfrm>
          <a:prstGeom prst="rect">
            <a:avLst/>
          </a:prstGeom>
        </p:spPr>
      </p:pic>
      <p:pic>
        <p:nvPicPr>
          <p:cNvPr id="6" name="Picture 5">
            <a:extLst>
              <a:ext uri="{FF2B5EF4-FFF2-40B4-BE49-F238E27FC236}">
                <a16:creationId xmlns:a16="http://schemas.microsoft.com/office/drawing/2014/main" id="{6088BD78-EBEE-4A9E-84A5-B41AB92BCEC5}"/>
              </a:ext>
            </a:extLst>
          </p:cNvPr>
          <p:cNvPicPr>
            <a:picLocks noChangeAspect="1"/>
          </p:cNvPicPr>
          <p:nvPr/>
        </p:nvPicPr>
        <p:blipFill>
          <a:blip r:embed="rId3"/>
          <a:stretch>
            <a:fillRect/>
          </a:stretch>
        </p:blipFill>
        <p:spPr>
          <a:xfrm>
            <a:off x="6222936" y="2101491"/>
            <a:ext cx="5783681" cy="4271381"/>
          </a:xfrm>
          <a:prstGeom prst="rect">
            <a:avLst/>
          </a:prstGeom>
        </p:spPr>
      </p:pic>
    </p:spTree>
    <p:extLst>
      <p:ext uri="{BB962C8B-B14F-4D97-AF65-F5344CB8AC3E}">
        <p14:creationId xmlns:p14="http://schemas.microsoft.com/office/powerpoint/2010/main" val="368553498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75C52762-EEAC-4451-988C-1E91EE5DE7B9}"/>
              </a:ext>
            </a:extLst>
          </p:cNvPr>
          <p:cNvPicPr>
            <a:picLocks noChangeAspect="1"/>
          </p:cNvPicPr>
          <p:nvPr/>
        </p:nvPicPr>
        <p:blipFill>
          <a:blip r:embed="rId2"/>
          <a:stretch>
            <a:fillRect/>
          </a:stretch>
        </p:blipFill>
        <p:spPr>
          <a:xfrm>
            <a:off x="2068843" y="984876"/>
            <a:ext cx="8420631" cy="5873124"/>
          </a:xfrm>
          <a:prstGeom prst="rect">
            <a:avLst/>
          </a:prstGeom>
        </p:spPr>
      </p:pic>
      <p:sp>
        <p:nvSpPr>
          <p:cNvPr id="5" name="TextBox 4">
            <a:extLst>
              <a:ext uri="{FF2B5EF4-FFF2-40B4-BE49-F238E27FC236}">
                <a16:creationId xmlns:a16="http://schemas.microsoft.com/office/drawing/2014/main" id="{48E7432E-028B-4075-8991-5527FD8263F7}"/>
              </a:ext>
            </a:extLst>
          </p:cNvPr>
          <p:cNvSpPr txBox="1"/>
          <p:nvPr/>
        </p:nvSpPr>
        <p:spPr>
          <a:xfrm>
            <a:off x="1224792" y="228185"/>
            <a:ext cx="10108734" cy="646331"/>
          </a:xfrm>
          <a:prstGeom prst="rect">
            <a:avLst/>
          </a:prstGeom>
          <a:noFill/>
        </p:spPr>
        <p:txBody>
          <a:bodyPr wrap="square">
            <a:spAutoFit/>
          </a:bodyPr>
          <a:lstStyle/>
          <a:p>
            <a:pPr algn="ctr"/>
            <a:r>
              <a:rPr lang="en-GB" sz="1800" b="1">
                <a:latin typeface="Letter-join Print Plus 3" panose="02000805000000020003" pitchFamily="50" charset="0"/>
              </a:rPr>
              <a:t>The children have book plates in their booklets so that they know the sequence of learning, the key vocabulary and ‘must have’ knowledge they will need to learn.</a:t>
            </a:r>
          </a:p>
        </p:txBody>
      </p:sp>
    </p:spTree>
    <p:extLst>
      <p:ext uri="{BB962C8B-B14F-4D97-AF65-F5344CB8AC3E}">
        <p14:creationId xmlns:p14="http://schemas.microsoft.com/office/powerpoint/2010/main" val="185335737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19ABBDCBF32D0B46B6CE356B3B02B8BF" ma:contentTypeVersion="13" ma:contentTypeDescription="Create a new document." ma:contentTypeScope="" ma:versionID="2a8829d493d19df6ff7e64cc47e9e2d8">
  <xsd:schema xmlns:xsd="http://www.w3.org/2001/XMLSchema" xmlns:xs="http://www.w3.org/2001/XMLSchema" xmlns:p="http://schemas.microsoft.com/office/2006/metadata/properties" xmlns:ns2="0614696e-3b0a-4d57-ace3-72a39a5f33f5" xmlns:ns3="82e3f779-f13a-42b0-b02e-ea262462154c" targetNamespace="http://schemas.microsoft.com/office/2006/metadata/properties" ma:root="true" ma:fieldsID="6f75975917c47a6857fd442256a29bcd" ns2:_="" ns3:_="">
    <xsd:import namespace="0614696e-3b0a-4d57-ace3-72a39a5f33f5"/>
    <xsd:import namespace="82e3f779-f13a-42b0-b02e-ea262462154c"/>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MediaServiceLocatio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614696e-3b0a-4d57-ace3-72a39a5f33f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ServiceLocation" ma:index="12" nillable="true" ma:displayName="Location" ma:indexed="true" ma:internalName="MediaServiceLocatio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d80cbde3-702e-43b7-8a44-58852930cd6b"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BillingMetadata" ma:index="20"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82e3f779-f13a-42b0-b02e-ea262462154c"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41d334c0-afa8-4bc4-9e13-959ffcf6cae1}" ma:internalName="TaxCatchAll" ma:showField="CatchAllData" ma:web="82e3f779-f13a-42b0-b02e-ea262462154c">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TaxCatchAll xmlns="82e3f779-f13a-42b0-b02e-ea262462154c" xsi:nil="true"/>
    <lcf76f155ced4ddcb4097134ff3c332f xmlns="0614696e-3b0a-4d57-ace3-72a39a5f33f5">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0AF047B6-86DB-4112-A3A1-482235533DC3}">
  <ds:schemaRefs>
    <ds:schemaRef ds:uri="http://schemas.microsoft.com/sharepoint/v3/contenttype/forms"/>
  </ds:schemaRefs>
</ds:datastoreItem>
</file>

<file path=customXml/itemProps2.xml><?xml version="1.0" encoding="utf-8"?>
<ds:datastoreItem xmlns:ds="http://schemas.openxmlformats.org/officeDocument/2006/customXml" ds:itemID="{0ACA927D-769D-40FF-A335-7ACB933C84E6}">
  <ds:schemaRefs>
    <ds:schemaRef ds:uri="0614696e-3b0a-4d57-ace3-72a39a5f33f5"/>
    <ds:schemaRef ds:uri="82e3f779-f13a-42b0-b02e-ea262462154c"/>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CE905EAF-2BE0-49BE-BAB6-539F2D4B32FF}">
  <ds:schemaRefs>
    <ds:schemaRef ds:uri="http://purl.org/dc/terms/"/>
    <ds:schemaRef ds:uri="http://purl.org/dc/dcmitype/"/>
    <ds:schemaRef ds:uri="http://schemas.microsoft.com/office/2006/metadata/properties"/>
    <ds:schemaRef ds:uri="http://schemas.microsoft.com/office/2006/documentManagement/types"/>
    <ds:schemaRef ds:uri="http://purl.org/dc/elements/1.1/"/>
    <ds:schemaRef ds:uri="http://schemas.microsoft.com/office/infopath/2007/PartnerControls"/>
    <ds:schemaRef ds:uri="82e3f779-f13a-42b0-b02e-ea262462154c"/>
    <ds:schemaRef ds:uri="http://schemas.openxmlformats.org/package/2006/metadata/core-properties"/>
    <ds:schemaRef ds:uri="0614696e-3b0a-4d57-ace3-72a39a5f33f5"/>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otalTime>0</TotalTime>
  <Words>3034</Words>
  <Application>Microsoft Office PowerPoint</Application>
  <PresentationFormat>Widescreen</PresentationFormat>
  <Paragraphs>280</Paragraphs>
  <Slides>33</Slides>
  <Notes>22</Notes>
  <HiddenSlides>0</HiddenSlides>
  <MMClips>0</MMClips>
  <ScaleCrop>false</ScaleCrop>
  <HeadingPairs>
    <vt:vector size="6" baseType="variant">
      <vt:variant>
        <vt:lpstr>Fonts Used</vt:lpstr>
      </vt:variant>
      <vt:variant>
        <vt:i4>11</vt:i4>
      </vt:variant>
      <vt:variant>
        <vt:lpstr>Theme</vt:lpstr>
      </vt:variant>
      <vt:variant>
        <vt:i4>1</vt:i4>
      </vt:variant>
      <vt:variant>
        <vt:lpstr>Slide Titles</vt:lpstr>
      </vt:variant>
      <vt:variant>
        <vt:i4>33</vt:i4>
      </vt:variant>
    </vt:vector>
  </HeadingPairs>
  <TitlesOfParts>
    <vt:vector size="45" baseType="lpstr">
      <vt:lpstr>-apple-system</vt:lpstr>
      <vt:lpstr>Arial</vt:lpstr>
      <vt:lpstr>Calibri</vt:lpstr>
      <vt:lpstr>Calibri Light</vt:lpstr>
      <vt:lpstr>Lato</vt:lpstr>
      <vt:lpstr>Letter-join Print Plus 3</vt:lpstr>
      <vt:lpstr>Tahoma</vt:lpstr>
      <vt:lpstr>Times New Roman</vt:lpstr>
      <vt:lpstr>Twinkl Light</vt:lpstr>
      <vt:lpstr>Wingdings</vt:lpstr>
      <vt:lpstr>Wingdings 2</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Kathryn Chinchen</dc:creator>
  <cp:lastModifiedBy>Sarah El Yauti</cp:lastModifiedBy>
  <cp:revision>1</cp:revision>
  <cp:lastPrinted>2024-09-18T10:48:06Z</cp:lastPrinted>
  <dcterms:created xsi:type="dcterms:W3CDTF">2022-09-13T11:50:48Z</dcterms:created>
  <dcterms:modified xsi:type="dcterms:W3CDTF">2025-10-03T14:12:16Z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0x01010019ABBDCBF32D0B46B6CE356B3B02B8BF</vt:lpwstr>
  </property>
  <property fmtid="{D5CDD505-2E9C-101B-9397-08002B2CF9AE}" pid="3" name="Order">
    <vt:r8>997000</vt:r8>
  </property>
  <property fmtid="{D5CDD505-2E9C-101B-9397-08002B2CF9AE}" pid="4" name="MediaServiceImageTags">
    <vt:lpwstr/>
  </property>
</Properties>
</file>