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8"/>
  </p:notesMasterIdLst>
  <p:sldIdLst>
    <p:sldId id="256" r:id="rId5"/>
    <p:sldId id="345" r:id="rId6"/>
    <p:sldId id="382" r:id="rId7"/>
    <p:sldId id="262" r:id="rId8"/>
    <p:sldId id="300" r:id="rId9"/>
    <p:sldId id="383" r:id="rId10"/>
    <p:sldId id="407" r:id="rId11"/>
    <p:sldId id="408" r:id="rId12"/>
    <p:sldId id="387" r:id="rId13"/>
    <p:sldId id="388" r:id="rId14"/>
    <p:sldId id="275" r:id="rId15"/>
    <p:sldId id="384" r:id="rId16"/>
    <p:sldId id="328" r:id="rId17"/>
    <p:sldId id="391" r:id="rId18"/>
    <p:sldId id="410" r:id="rId19"/>
    <p:sldId id="411" r:id="rId20"/>
    <p:sldId id="412" r:id="rId21"/>
    <p:sldId id="409" r:id="rId22"/>
    <p:sldId id="395" r:id="rId23"/>
    <p:sldId id="397" r:id="rId24"/>
    <p:sldId id="398" r:id="rId25"/>
    <p:sldId id="399" r:id="rId26"/>
    <p:sldId id="400" r:id="rId27"/>
    <p:sldId id="401" r:id="rId28"/>
    <p:sldId id="402" r:id="rId29"/>
    <p:sldId id="349" r:id="rId30"/>
    <p:sldId id="403" r:id="rId31"/>
    <p:sldId id="404" r:id="rId32"/>
    <p:sldId id="405" r:id="rId33"/>
    <p:sldId id="406" r:id="rId34"/>
    <p:sldId id="396" r:id="rId35"/>
    <p:sldId id="390" r:id="rId36"/>
    <p:sldId id="381" r:id="rId37"/>
  </p:sldIdLst>
  <p:sldSz cx="12192000" cy="6858000"/>
  <p:notesSz cx="6800850" cy="98075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C7AAEA9-DCC6-45B4-93E5-ED135512352C}" v="1117" dt="2025-11-19T10:42:51.47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43" autoAdjust="0"/>
    <p:restoredTop sz="94660"/>
  </p:normalViewPr>
  <p:slideViewPr>
    <p:cSldViewPr snapToGrid="0">
      <p:cViewPr varScale="1">
        <p:scale>
          <a:sx n="111" d="100"/>
          <a:sy n="111" d="100"/>
        </p:scale>
        <p:origin x="59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microsoft.com/office/2016/11/relationships/changesInfo" Target="changesInfos/changesInfo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hryn Chinchen" userId="c20ccfdd-deee-4d4e-85ed-02459d31856e" providerId="ADAL" clId="{B2498690-720A-4EA6-A10F-9670A3E92431}"/>
    <pc:docChg chg="undo custSel addSld delSld modSld sldOrd">
      <pc:chgData name="Kathryn Chinchen" userId="c20ccfdd-deee-4d4e-85ed-02459d31856e" providerId="ADAL" clId="{B2498690-720A-4EA6-A10F-9670A3E92431}" dt="2025-11-19T10:46:05.885" v="3038" actId="1076"/>
      <pc:docMkLst>
        <pc:docMk/>
      </pc:docMkLst>
      <pc:sldChg chg="modSp mod">
        <pc:chgData name="Kathryn Chinchen" userId="c20ccfdd-deee-4d4e-85ed-02459d31856e" providerId="ADAL" clId="{B2498690-720A-4EA6-A10F-9670A3E92431}" dt="2025-11-17T09:33:28.391" v="108" actId="403"/>
        <pc:sldMkLst>
          <pc:docMk/>
          <pc:sldMk cId="0" sldId="256"/>
        </pc:sldMkLst>
        <pc:spChg chg="mod">
          <ac:chgData name="Kathryn Chinchen" userId="c20ccfdd-deee-4d4e-85ed-02459d31856e" providerId="ADAL" clId="{B2498690-720A-4EA6-A10F-9670A3E92431}" dt="2025-11-17T09:32:59.702" v="74" actId="404"/>
          <ac:spMkLst>
            <pc:docMk/>
            <pc:sldMk cId="0" sldId="256"/>
            <ac:spMk id="2" creationId="{00000000-0000-0000-0000-000000000000}"/>
          </ac:spMkLst>
        </pc:spChg>
        <pc:spChg chg="mod">
          <ac:chgData name="Kathryn Chinchen" userId="c20ccfdd-deee-4d4e-85ed-02459d31856e" providerId="ADAL" clId="{B2498690-720A-4EA6-A10F-9670A3E92431}" dt="2025-11-17T09:33:28.391" v="108" actId="403"/>
          <ac:spMkLst>
            <pc:docMk/>
            <pc:sldMk cId="0" sldId="256"/>
            <ac:spMk id="8" creationId="{07A3C2E9-6C1F-4805-B9E3-A5191BE13839}"/>
          </ac:spMkLst>
        </pc:spChg>
      </pc:sldChg>
      <pc:sldChg chg="del ord">
        <pc:chgData name="Kathryn Chinchen" userId="c20ccfdd-deee-4d4e-85ed-02459d31856e" providerId="ADAL" clId="{B2498690-720A-4EA6-A10F-9670A3E92431}" dt="2025-11-19T10:19:33.204" v="2664" actId="47"/>
        <pc:sldMkLst>
          <pc:docMk/>
          <pc:sldMk cId="881931670" sldId="258"/>
        </pc:sldMkLst>
      </pc:sldChg>
      <pc:sldChg chg="add">
        <pc:chgData name="Kathryn Chinchen" userId="c20ccfdd-deee-4d4e-85ed-02459d31856e" providerId="ADAL" clId="{B2498690-720A-4EA6-A10F-9670A3E92431}" dt="2025-11-19T10:27:48.304" v="2790"/>
        <pc:sldMkLst>
          <pc:docMk/>
          <pc:sldMk cId="2789957803" sldId="258"/>
        </pc:sldMkLst>
      </pc:sldChg>
      <pc:sldChg chg="addSp delSp modSp mod">
        <pc:chgData name="Kathryn Chinchen" userId="c20ccfdd-deee-4d4e-85ed-02459d31856e" providerId="ADAL" clId="{B2498690-720A-4EA6-A10F-9670A3E92431}" dt="2025-11-17T10:06:35.536" v="1417" actId="113"/>
        <pc:sldMkLst>
          <pc:docMk/>
          <pc:sldMk cId="2309495569" sldId="259"/>
        </pc:sldMkLst>
        <pc:spChg chg="add mod">
          <ac:chgData name="Kathryn Chinchen" userId="c20ccfdd-deee-4d4e-85ed-02459d31856e" providerId="ADAL" clId="{B2498690-720A-4EA6-A10F-9670A3E92431}" dt="2025-11-17T10:06:30.432" v="1415" actId="113"/>
          <ac:spMkLst>
            <pc:docMk/>
            <pc:sldMk cId="2309495569" sldId="259"/>
            <ac:spMk id="8" creationId="{F194A725-724B-07A0-2CC2-BC60DBD23FFF}"/>
          </ac:spMkLst>
        </pc:spChg>
        <pc:spChg chg="mod">
          <ac:chgData name="Kathryn Chinchen" userId="c20ccfdd-deee-4d4e-85ed-02459d31856e" providerId="ADAL" clId="{B2498690-720A-4EA6-A10F-9670A3E92431}" dt="2025-11-17T09:58:40.650" v="1121" actId="20577"/>
          <ac:spMkLst>
            <pc:docMk/>
            <pc:sldMk cId="2309495569" sldId="259"/>
            <ac:spMk id="9" creationId="{387CD3B7-0664-4502-8C12-EC110FA5895A}"/>
          </ac:spMkLst>
        </pc:spChg>
        <pc:spChg chg="add mod">
          <ac:chgData name="Kathryn Chinchen" userId="c20ccfdd-deee-4d4e-85ed-02459d31856e" providerId="ADAL" clId="{B2498690-720A-4EA6-A10F-9670A3E92431}" dt="2025-11-17T10:06:33.061" v="1416" actId="113"/>
          <ac:spMkLst>
            <pc:docMk/>
            <pc:sldMk cId="2309495569" sldId="259"/>
            <ac:spMk id="10" creationId="{369979D3-D4B0-E579-DBAC-066D2BB935C7}"/>
          </ac:spMkLst>
        </pc:spChg>
        <pc:spChg chg="add mod">
          <ac:chgData name="Kathryn Chinchen" userId="c20ccfdd-deee-4d4e-85ed-02459d31856e" providerId="ADAL" clId="{B2498690-720A-4EA6-A10F-9670A3E92431}" dt="2025-11-17T10:06:35.536" v="1417" actId="113"/>
          <ac:spMkLst>
            <pc:docMk/>
            <pc:sldMk cId="2309495569" sldId="259"/>
            <ac:spMk id="11" creationId="{10035C10-4704-15FA-376F-13BFA384A41F}"/>
          </ac:spMkLst>
        </pc:spChg>
        <pc:picChg chg="add mod">
          <ac:chgData name="Kathryn Chinchen" userId="c20ccfdd-deee-4d4e-85ed-02459d31856e" providerId="ADAL" clId="{B2498690-720A-4EA6-A10F-9670A3E92431}" dt="2025-11-17T10:02:57.866" v="1156" actId="1076"/>
          <ac:picMkLst>
            <pc:docMk/>
            <pc:sldMk cId="2309495569" sldId="259"/>
            <ac:picMk id="6" creationId="{17140175-127D-ADAA-87EC-9C5322C3348D}"/>
          </ac:picMkLst>
        </pc:picChg>
      </pc:sldChg>
      <pc:sldChg chg="modSp add mod">
        <pc:chgData name="Kathryn Chinchen" userId="c20ccfdd-deee-4d4e-85ed-02459d31856e" providerId="ADAL" clId="{B2498690-720A-4EA6-A10F-9670A3E92431}" dt="2025-11-19T10:27:00.301" v="2769" actId="404"/>
        <pc:sldMkLst>
          <pc:docMk/>
          <pc:sldMk cId="4210495759" sldId="261"/>
        </pc:sldMkLst>
        <pc:spChg chg="mod">
          <ac:chgData name="Kathryn Chinchen" userId="c20ccfdd-deee-4d4e-85ed-02459d31856e" providerId="ADAL" clId="{B2498690-720A-4EA6-A10F-9670A3E92431}" dt="2025-11-19T10:27:00.301" v="2769" actId="404"/>
          <ac:spMkLst>
            <pc:docMk/>
            <pc:sldMk cId="4210495759" sldId="261"/>
            <ac:spMk id="2" creationId="{2F0866B7-2E77-4AF7-88DF-839DB52BD4B7}"/>
          </ac:spMkLst>
        </pc:spChg>
      </pc:sldChg>
      <pc:sldChg chg="addSp modSp mod modAnim">
        <pc:chgData name="Kathryn Chinchen" userId="c20ccfdd-deee-4d4e-85ed-02459d31856e" providerId="ADAL" clId="{B2498690-720A-4EA6-A10F-9670A3E92431}" dt="2025-11-19T10:46:05.885" v="3038" actId="1076"/>
        <pc:sldMkLst>
          <pc:docMk/>
          <pc:sldMk cId="2380661460" sldId="262"/>
        </pc:sldMkLst>
        <pc:spChg chg="add mod">
          <ac:chgData name="Kathryn Chinchen" userId="c20ccfdd-deee-4d4e-85ed-02459d31856e" providerId="ADAL" clId="{B2498690-720A-4EA6-A10F-9670A3E92431}" dt="2025-11-19T10:45:46.535" v="3034" actId="1076"/>
          <ac:spMkLst>
            <pc:docMk/>
            <pc:sldMk cId="2380661460" sldId="262"/>
            <ac:spMk id="3" creationId="{6B34C67E-1CF3-AF7B-0CBB-23C0D0FC5FD3}"/>
          </ac:spMkLst>
        </pc:spChg>
        <pc:spChg chg="add mod">
          <ac:chgData name="Kathryn Chinchen" userId="c20ccfdd-deee-4d4e-85ed-02459d31856e" providerId="ADAL" clId="{B2498690-720A-4EA6-A10F-9670A3E92431}" dt="2025-11-19T10:46:05.885" v="3038" actId="1076"/>
          <ac:spMkLst>
            <pc:docMk/>
            <pc:sldMk cId="2380661460" sldId="262"/>
            <ac:spMk id="5" creationId="{F92B072F-2039-F301-1F79-95F046BD0599}"/>
          </ac:spMkLst>
        </pc:spChg>
        <pc:spChg chg="mod">
          <ac:chgData name="Kathryn Chinchen" userId="c20ccfdd-deee-4d4e-85ed-02459d31856e" providerId="ADAL" clId="{B2498690-720A-4EA6-A10F-9670A3E92431}" dt="2025-11-19T10:43:05.064" v="3022" actId="1076"/>
          <ac:spMkLst>
            <pc:docMk/>
            <pc:sldMk cId="2380661460" sldId="262"/>
            <ac:spMk id="9" creationId="{C7176D78-D2B8-4363-9112-15CE43E6C9D5}"/>
          </ac:spMkLst>
        </pc:spChg>
        <pc:spChg chg="mod">
          <ac:chgData name="Kathryn Chinchen" userId="c20ccfdd-deee-4d4e-85ed-02459d31856e" providerId="ADAL" clId="{B2498690-720A-4EA6-A10F-9670A3E92431}" dt="2025-11-19T10:43:10.558" v="3023" actId="1076"/>
          <ac:spMkLst>
            <pc:docMk/>
            <pc:sldMk cId="2380661460" sldId="262"/>
            <ac:spMk id="10" creationId="{D8677E3D-2373-448B-B43C-69C592CD8C15}"/>
          </ac:spMkLst>
        </pc:spChg>
        <pc:spChg chg="mod">
          <ac:chgData name="Kathryn Chinchen" userId="c20ccfdd-deee-4d4e-85ed-02459d31856e" providerId="ADAL" clId="{B2498690-720A-4EA6-A10F-9670A3E92431}" dt="2025-11-19T10:44:37.518" v="3025" actId="1076"/>
          <ac:spMkLst>
            <pc:docMk/>
            <pc:sldMk cId="2380661460" sldId="262"/>
            <ac:spMk id="11" creationId="{4E99AB3B-B2FD-41A3-B0B5-1E179CDC5695}"/>
          </ac:spMkLst>
        </pc:spChg>
        <pc:spChg chg="mod">
          <ac:chgData name="Kathryn Chinchen" userId="c20ccfdd-deee-4d4e-85ed-02459d31856e" providerId="ADAL" clId="{B2498690-720A-4EA6-A10F-9670A3E92431}" dt="2025-11-19T10:44:41.101" v="3026" actId="1076"/>
          <ac:spMkLst>
            <pc:docMk/>
            <pc:sldMk cId="2380661460" sldId="262"/>
            <ac:spMk id="12" creationId="{6F918BB9-CCB0-4354-99C8-3A09BBED3FA1}"/>
          </ac:spMkLst>
        </pc:spChg>
        <pc:spChg chg="mod">
          <ac:chgData name="Kathryn Chinchen" userId="c20ccfdd-deee-4d4e-85ed-02459d31856e" providerId="ADAL" clId="{B2498690-720A-4EA6-A10F-9670A3E92431}" dt="2025-11-19T10:41:14.377" v="2911" actId="1076"/>
          <ac:spMkLst>
            <pc:docMk/>
            <pc:sldMk cId="2380661460" sldId="262"/>
            <ac:spMk id="13" creationId="{28962B0B-1F4E-4AC1-8EA0-F448088196E0}"/>
          </ac:spMkLst>
        </pc:spChg>
        <pc:spChg chg="mod">
          <ac:chgData name="Kathryn Chinchen" userId="c20ccfdd-deee-4d4e-85ed-02459d31856e" providerId="ADAL" clId="{B2498690-720A-4EA6-A10F-9670A3E92431}" dt="2025-11-19T10:45:50.408" v="3035" actId="1076"/>
          <ac:spMkLst>
            <pc:docMk/>
            <pc:sldMk cId="2380661460" sldId="262"/>
            <ac:spMk id="14" creationId="{3EA6B264-0099-472B-95E9-6815C955E1E2}"/>
          </ac:spMkLst>
        </pc:spChg>
        <pc:spChg chg="mod">
          <ac:chgData name="Kathryn Chinchen" userId="c20ccfdd-deee-4d4e-85ed-02459d31856e" providerId="ADAL" clId="{B2498690-720A-4EA6-A10F-9670A3E92431}" dt="2025-11-19T10:45:37.398" v="3032" actId="1076"/>
          <ac:spMkLst>
            <pc:docMk/>
            <pc:sldMk cId="2380661460" sldId="262"/>
            <ac:spMk id="15" creationId="{11A1E77F-DB7E-4BD8-B193-241DA21CD101}"/>
          </ac:spMkLst>
        </pc:spChg>
        <pc:spChg chg="mod">
          <ac:chgData name="Kathryn Chinchen" userId="c20ccfdd-deee-4d4e-85ed-02459d31856e" providerId="ADAL" clId="{B2498690-720A-4EA6-A10F-9670A3E92431}" dt="2025-11-19T10:45:57.299" v="3036" actId="1076"/>
          <ac:spMkLst>
            <pc:docMk/>
            <pc:sldMk cId="2380661460" sldId="262"/>
            <ac:spMk id="17" creationId="{F6C54E51-0107-4827-94EA-02A6D597416F}"/>
          </ac:spMkLst>
        </pc:spChg>
        <pc:picChg chg="mod">
          <ac:chgData name="Kathryn Chinchen" userId="c20ccfdd-deee-4d4e-85ed-02459d31856e" providerId="ADAL" clId="{B2498690-720A-4EA6-A10F-9670A3E92431}" dt="2025-11-19T10:46:01.014" v="3037" actId="14100"/>
          <ac:picMkLst>
            <pc:docMk/>
            <pc:sldMk cId="2380661460" sldId="262"/>
            <ac:picMk id="8" creationId="{C8BC259E-8B4B-403B-89B3-200874511E6B}"/>
          </ac:picMkLst>
        </pc:picChg>
      </pc:sldChg>
      <pc:sldChg chg="modSp add mod">
        <pc:chgData name="Kathryn Chinchen" userId="c20ccfdd-deee-4d4e-85ed-02459d31856e" providerId="ADAL" clId="{B2498690-720A-4EA6-A10F-9670A3E92431}" dt="2025-11-19T10:24:42.798" v="2739" actId="1076"/>
        <pc:sldMkLst>
          <pc:docMk/>
          <pc:sldMk cId="2746798719" sldId="281"/>
        </pc:sldMkLst>
        <pc:spChg chg="mod">
          <ac:chgData name="Kathryn Chinchen" userId="c20ccfdd-deee-4d4e-85ed-02459d31856e" providerId="ADAL" clId="{B2498690-720A-4EA6-A10F-9670A3E92431}" dt="2025-11-19T10:24:35.474" v="2738" actId="1076"/>
          <ac:spMkLst>
            <pc:docMk/>
            <pc:sldMk cId="2746798719" sldId="281"/>
            <ac:spMk id="7" creationId="{976DA6EF-F818-4496-8ABA-23202FD5F63B}"/>
          </ac:spMkLst>
        </pc:spChg>
        <pc:spChg chg="mod">
          <ac:chgData name="Kathryn Chinchen" userId="c20ccfdd-deee-4d4e-85ed-02459d31856e" providerId="ADAL" clId="{B2498690-720A-4EA6-A10F-9670A3E92431}" dt="2025-11-19T10:24:42.798" v="2739" actId="1076"/>
          <ac:spMkLst>
            <pc:docMk/>
            <pc:sldMk cId="2746798719" sldId="281"/>
            <ac:spMk id="23" creationId="{93D0C6C1-9087-40E9-8EB0-7C028040BE40}"/>
          </ac:spMkLst>
        </pc:spChg>
      </pc:sldChg>
      <pc:sldChg chg="modSp add">
        <pc:chgData name="Kathryn Chinchen" userId="c20ccfdd-deee-4d4e-85ed-02459d31856e" providerId="ADAL" clId="{B2498690-720A-4EA6-A10F-9670A3E92431}" dt="2025-11-19T09:46:53.938" v="2509" actId="1076"/>
        <pc:sldMkLst>
          <pc:docMk/>
          <pc:sldMk cId="0" sldId="328"/>
        </pc:sldMkLst>
        <pc:picChg chg="mod">
          <ac:chgData name="Kathryn Chinchen" userId="c20ccfdd-deee-4d4e-85ed-02459d31856e" providerId="ADAL" clId="{B2498690-720A-4EA6-A10F-9670A3E92431}" dt="2025-11-19T09:46:53.938" v="2509" actId="1076"/>
          <ac:picMkLst>
            <pc:docMk/>
            <pc:sldMk cId="0" sldId="328"/>
            <ac:picMk id="37893" creationId="{6343B9EC-3EB7-4EF1-8309-E37450981D7F}"/>
          </ac:picMkLst>
        </pc:picChg>
      </pc:sldChg>
      <pc:sldChg chg="addSp delSp modSp mod ord delAnim">
        <pc:chgData name="Kathryn Chinchen" userId="c20ccfdd-deee-4d4e-85ed-02459d31856e" providerId="ADAL" clId="{B2498690-720A-4EA6-A10F-9670A3E92431}" dt="2025-11-17T09:32:27.482" v="67" actId="20577"/>
        <pc:sldMkLst>
          <pc:docMk/>
          <pc:sldMk cId="1797621296" sldId="345"/>
        </pc:sldMkLst>
        <pc:spChg chg="add mod">
          <ac:chgData name="Kathryn Chinchen" userId="c20ccfdd-deee-4d4e-85ed-02459d31856e" providerId="ADAL" clId="{B2498690-720A-4EA6-A10F-9670A3E92431}" dt="2025-11-17T09:32:27.482" v="67" actId="20577"/>
          <ac:spMkLst>
            <pc:docMk/>
            <pc:sldMk cId="1797621296" sldId="345"/>
            <ac:spMk id="6" creationId="{A6A319CD-9E85-0020-4A07-B4B6793460E4}"/>
          </ac:spMkLst>
        </pc:spChg>
        <pc:spChg chg="mod">
          <ac:chgData name="Kathryn Chinchen" userId="c20ccfdd-deee-4d4e-85ed-02459d31856e" providerId="ADAL" clId="{B2498690-720A-4EA6-A10F-9670A3E92431}" dt="2025-11-17T09:31:05.832" v="44" actId="1076"/>
          <ac:spMkLst>
            <pc:docMk/>
            <pc:sldMk cId="1797621296" sldId="345"/>
            <ac:spMk id="9" creationId="{387CD3B7-0664-4502-8C12-EC110FA5895A}"/>
          </ac:spMkLst>
        </pc:spChg>
      </pc:sldChg>
      <pc:sldChg chg="addSp delSp modSp mod ord delAnim">
        <pc:chgData name="Kathryn Chinchen" userId="c20ccfdd-deee-4d4e-85ed-02459d31856e" providerId="ADAL" clId="{B2498690-720A-4EA6-A10F-9670A3E92431}" dt="2025-11-17T09:57:27.638" v="1102" actId="207"/>
        <pc:sldMkLst>
          <pc:docMk/>
          <pc:sldMk cId="476260203" sldId="347"/>
        </pc:sldMkLst>
        <pc:spChg chg="add mod">
          <ac:chgData name="Kathryn Chinchen" userId="c20ccfdd-deee-4d4e-85ed-02459d31856e" providerId="ADAL" clId="{B2498690-720A-4EA6-A10F-9670A3E92431}" dt="2025-11-17T09:57:27.638" v="1102" actId="207"/>
          <ac:spMkLst>
            <pc:docMk/>
            <pc:sldMk cId="476260203" sldId="347"/>
            <ac:spMk id="6" creationId="{5815C868-F72C-5C7A-EF2B-CFC7938CCD60}"/>
          </ac:spMkLst>
        </pc:spChg>
        <pc:spChg chg="mod">
          <ac:chgData name="Kathryn Chinchen" userId="c20ccfdd-deee-4d4e-85ed-02459d31856e" providerId="ADAL" clId="{B2498690-720A-4EA6-A10F-9670A3E92431}" dt="2025-11-17T09:45:10.621" v="860" actId="20577"/>
          <ac:spMkLst>
            <pc:docMk/>
            <pc:sldMk cId="476260203" sldId="347"/>
            <ac:spMk id="9" creationId="{387CD3B7-0664-4502-8C12-EC110FA5895A}"/>
          </ac:spMkLst>
        </pc:spChg>
        <pc:spChg chg="mod">
          <ac:chgData name="Kathryn Chinchen" userId="c20ccfdd-deee-4d4e-85ed-02459d31856e" providerId="ADAL" clId="{B2498690-720A-4EA6-A10F-9670A3E92431}" dt="2025-11-17T09:45:23.801" v="884" actId="20577"/>
          <ac:spMkLst>
            <pc:docMk/>
            <pc:sldMk cId="476260203" sldId="347"/>
            <ac:spMk id="26" creationId="{BF3B7A2B-20C4-43AB-AB6D-84A1AA25C322}"/>
          </ac:spMkLst>
        </pc:spChg>
      </pc:sldChg>
      <pc:sldChg chg="del">
        <pc:chgData name="Kathryn Chinchen" userId="c20ccfdd-deee-4d4e-85ed-02459d31856e" providerId="ADAL" clId="{B2498690-720A-4EA6-A10F-9670A3E92431}" dt="2025-11-19T10:19:35.296" v="2665" actId="47"/>
        <pc:sldMkLst>
          <pc:docMk/>
          <pc:sldMk cId="1391504237" sldId="348"/>
        </pc:sldMkLst>
      </pc:sldChg>
      <pc:sldChg chg="addSp delSp modSp mod">
        <pc:chgData name="Kathryn Chinchen" userId="c20ccfdd-deee-4d4e-85ed-02459d31856e" providerId="ADAL" clId="{B2498690-720A-4EA6-A10F-9670A3E92431}" dt="2025-11-19T10:24:05.192" v="2736" actId="1076"/>
        <pc:sldMkLst>
          <pc:docMk/>
          <pc:sldMk cId="748087266" sldId="349"/>
        </pc:sldMkLst>
        <pc:spChg chg="add">
          <ac:chgData name="Kathryn Chinchen" userId="c20ccfdd-deee-4d4e-85ed-02459d31856e" providerId="ADAL" clId="{B2498690-720A-4EA6-A10F-9670A3E92431}" dt="2025-11-19T10:04:20.518" v="2566"/>
          <ac:spMkLst>
            <pc:docMk/>
            <pc:sldMk cId="748087266" sldId="349"/>
            <ac:spMk id="2" creationId="{648657E0-6D56-81E4-0082-85C2CC68B19A}"/>
          </ac:spMkLst>
        </pc:spChg>
        <pc:spChg chg="add mod">
          <ac:chgData name="Kathryn Chinchen" userId="c20ccfdd-deee-4d4e-85ed-02459d31856e" providerId="ADAL" clId="{B2498690-720A-4EA6-A10F-9670A3E92431}" dt="2025-11-19T10:22:29.829" v="2710" actId="1076"/>
          <ac:spMkLst>
            <pc:docMk/>
            <pc:sldMk cId="748087266" sldId="349"/>
            <ac:spMk id="3" creationId="{E395379D-458B-DDEB-0D8E-B76F7C1511B1}"/>
          </ac:spMkLst>
        </pc:spChg>
        <pc:spChg chg="add mod">
          <ac:chgData name="Kathryn Chinchen" userId="c20ccfdd-deee-4d4e-85ed-02459d31856e" providerId="ADAL" clId="{B2498690-720A-4EA6-A10F-9670A3E92431}" dt="2025-11-19T10:22:15.763" v="2706" actId="1076"/>
          <ac:spMkLst>
            <pc:docMk/>
            <pc:sldMk cId="748087266" sldId="349"/>
            <ac:spMk id="8" creationId="{80709A47-9C88-AA66-0C73-A1172671AD30}"/>
          </ac:spMkLst>
        </pc:spChg>
        <pc:spChg chg="mod">
          <ac:chgData name="Kathryn Chinchen" userId="c20ccfdd-deee-4d4e-85ed-02459d31856e" providerId="ADAL" clId="{B2498690-720A-4EA6-A10F-9670A3E92431}" dt="2025-11-19T10:20:22.074" v="2683" actId="20577"/>
          <ac:spMkLst>
            <pc:docMk/>
            <pc:sldMk cId="748087266" sldId="349"/>
            <ac:spMk id="10" creationId="{1C196E8E-567F-43B4-B1DD-E8161A0167B4}"/>
          </ac:spMkLst>
        </pc:spChg>
        <pc:spChg chg="mod">
          <ac:chgData name="Kathryn Chinchen" userId="c20ccfdd-deee-4d4e-85ed-02459d31856e" providerId="ADAL" clId="{B2498690-720A-4EA6-A10F-9670A3E92431}" dt="2025-11-19T10:22:52.471" v="2711" actId="1076"/>
          <ac:spMkLst>
            <pc:docMk/>
            <pc:sldMk cId="748087266" sldId="349"/>
            <ac:spMk id="12" creationId="{6B92EF8D-A99D-45B2-B321-08613C944A27}"/>
          </ac:spMkLst>
        </pc:spChg>
        <pc:spChg chg="add del mod">
          <ac:chgData name="Kathryn Chinchen" userId="c20ccfdd-deee-4d4e-85ed-02459d31856e" providerId="ADAL" clId="{B2498690-720A-4EA6-A10F-9670A3E92431}" dt="2025-11-19T10:22:00.957" v="2703" actId="478"/>
          <ac:spMkLst>
            <pc:docMk/>
            <pc:sldMk cId="748087266" sldId="349"/>
            <ac:spMk id="13" creationId="{73411C10-8969-861F-B2C9-3170844B79E9}"/>
          </ac:spMkLst>
        </pc:spChg>
        <pc:spChg chg="add mod">
          <ac:chgData name="Kathryn Chinchen" userId="c20ccfdd-deee-4d4e-85ed-02459d31856e" providerId="ADAL" clId="{B2498690-720A-4EA6-A10F-9670A3E92431}" dt="2025-11-19T10:22:12.045" v="2705" actId="1076"/>
          <ac:spMkLst>
            <pc:docMk/>
            <pc:sldMk cId="748087266" sldId="349"/>
            <ac:spMk id="14" creationId="{8F77C7BA-22CB-36A4-D254-E0E5CB22F3B4}"/>
          </ac:spMkLst>
        </pc:spChg>
        <pc:picChg chg="add del mod">
          <ac:chgData name="Kathryn Chinchen" userId="c20ccfdd-deee-4d4e-85ed-02459d31856e" providerId="ADAL" clId="{B2498690-720A-4EA6-A10F-9670A3E92431}" dt="2025-11-19T10:21:18.185" v="2693" actId="478"/>
          <ac:picMkLst>
            <pc:docMk/>
            <pc:sldMk cId="748087266" sldId="349"/>
            <ac:picMk id="4" creationId="{8EB26CAF-9870-759E-A7F2-F2B5A0B62FC8}"/>
          </ac:picMkLst>
        </pc:picChg>
        <pc:picChg chg="add del mod">
          <ac:chgData name="Kathryn Chinchen" userId="c20ccfdd-deee-4d4e-85ed-02459d31856e" providerId="ADAL" clId="{B2498690-720A-4EA6-A10F-9670A3E92431}" dt="2025-11-19T10:21:16.825" v="2692" actId="478"/>
          <ac:picMkLst>
            <pc:docMk/>
            <pc:sldMk cId="748087266" sldId="349"/>
            <ac:picMk id="5" creationId="{C0648458-C3D6-2203-85CE-9123A1F7E141}"/>
          </ac:picMkLst>
        </pc:picChg>
        <pc:picChg chg="add del mod">
          <ac:chgData name="Kathryn Chinchen" userId="c20ccfdd-deee-4d4e-85ed-02459d31856e" providerId="ADAL" clId="{B2498690-720A-4EA6-A10F-9670A3E92431}" dt="2025-11-19T10:21:15.920" v="2691" actId="478"/>
          <ac:picMkLst>
            <pc:docMk/>
            <pc:sldMk cId="748087266" sldId="349"/>
            <ac:picMk id="6" creationId="{4648C050-9BBF-A7D0-9F79-93AC9D2E0F3B}"/>
          </ac:picMkLst>
        </pc:picChg>
        <pc:picChg chg="add del mod">
          <ac:chgData name="Kathryn Chinchen" userId="c20ccfdd-deee-4d4e-85ed-02459d31856e" providerId="ADAL" clId="{B2498690-720A-4EA6-A10F-9670A3E92431}" dt="2025-11-19T10:21:14.310" v="2690" actId="478"/>
          <ac:picMkLst>
            <pc:docMk/>
            <pc:sldMk cId="748087266" sldId="349"/>
            <ac:picMk id="7" creationId="{F0517398-9DBA-1C76-2519-C9DCA86458D4}"/>
          </ac:picMkLst>
        </pc:picChg>
        <pc:picChg chg="del">
          <ac:chgData name="Kathryn Chinchen" userId="c20ccfdd-deee-4d4e-85ed-02459d31856e" providerId="ADAL" clId="{B2498690-720A-4EA6-A10F-9670A3E92431}" dt="2025-11-19T10:02:05.821" v="2555" actId="478"/>
          <ac:picMkLst>
            <pc:docMk/>
            <pc:sldMk cId="748087266" sldId="349"/>
            <ac:picMk id="11" creationId="{22175B20-68DD-4E73-974B-23DF09D758FA}"/>
          </ac:picMkLst>
        </pc:picChg>
        <pc:picChg chg="add mod">
          <ac:chgData name="Kathryn Chinchen" userId="c20ccfdd-deee-4d4e-85ed-02459d31856e" providerId="ADAL" clId="{B2498690-720A-4EA6-A10F-9670A3E92431}" dt="2025-11-19T10:23:04.334" v="2715" actId="1076"/>
          <ac:picMkLst>
            <pc:docMk/>
            <pc:sldMk cId="748087266" sldId="349"/>
            <ac:picMk id="15" creationId="{ED8D27F4-CD40-997E-EC4C-4CA87929E6AB}"/>
          </ac:picMkLst>
        </pc:picChg>
        <pc:picChg chg="add mod">
          <ac:chgData name="Kathryn Chinchen" userId="c20ccfdd-deee-4d4e-85ed-02459d31856e" providerId="ADAL" clId="{B2498690-720A-4EA6-A10F-9670A3E92431}" dt="2025-11-19T10:23:00.266" v="2714" actId="1076"/>
          <ac:picMkLst>
            <pc:docMk/>
            <pc:sldMk cId="748087266" sldId="349"/>
            <ac:picMk id="16" creationId="{CAFA6EED-723A-8DC7-9AD9-F6FEB05CD57A}"/>
          </ac:picMkLst>
        </pc:picChg>
        <pc:picChg chg="add mod">
          <ac:chgData name="Kathryn Chinchen" userId="c20ccfdd-deee-4d4e-85ed-02459d31856e" providerId="ADAL" clId="{B2498690-720A-4EA6-A10F-9670A3E92431}" dt="2025-11-19T10:23:11.484" v="2717" actId="1076"/>
          <ac:picMkLst>
            <pc:docMk/>
            <pc:sldMk cId="748087266" sldId="349"/>
            <ac:picMk id="17" creationId="{5238967C-40EC-7179-BA86-7A038896ED1B}"/>
          </ac:picMkLst>
        </pc:picChg>
        <pc:picChg chg="add mod">
          <ac:chgData name="Kathryn Chinchen" userId="c20ccfdd-deee-4d4e-85ed-02459d31856e" providerId="ADAL" clId="{B2498690-720A-4EA6-A10F-9670A3E92431}" dt="2025-11-19T10:23:17.321" v="2719" actId="1076"/>
          <ac:picMkLst>
            <pc:docMk/>
            <pc:sldMk cId="748087266" sldId="349"/>
            <ac:picMk id="18" creationId="{EC327EB3-0377-D6DA-CC78-0447C84BF06C}"/>
          </ac:picMkLst>
        </pc:picChg>
        <pc:picChg chg="add mod">
          <ac:chgData name="Kathryn Chinchen" userId="c20ccfdd-deee-4d4e-85ed-02459d31856e" providerId="ADAL" clId="{B2498690-720A-4EA6-A10F-9670A3E92431}" dt="2025-11-19T10:23:21.258" v="2721" actId="1076"/>
          <ac:picMkLst>
            <pc:docMk/>
            <pc:sldMk cId="748087266" sldId="349"/>
            <ac:picMk id="19" creationId="{0BBAFD30-E1A9-500D-5EE2-D24D203D0FC8}"/>
          </ac:picMkLst>
        </pc:picChg>
        <pc:picChg chg="add mod">
          <ac:chgData name="Kathryn Chinchen" userId="c20ccfdd-deee-4d4e-85ed-02459d31856e" providerId="ADAL" clId="{B2498690-720A-4EA6-A10F-9670A3E92431}" dt="2025-11-19T10:23:36.164" v="2725" actId="1076"/>
          <ac:picMkLst>
            <pc:docMk/>
            <pc:sldMk cId="748087266" sldId="349"/>
            <ac:picMk id="20" creationId="{70D748CF-1D3E-92C5-48CD-BFA39A4EA9BE}"/>
          </ac:picMkLst>
        </pc:picChg>
        <pc:picChg chg="add mod">
          <ac:chgData name="Kathryn Chinchen" userId="c20ccfdd-deee-4d4e-85ed-02459d31856e" providerId="ADAL" clId="{B2498690-720A-4EA6-A10F-9670A3E92431}" dt="2025-11-19T10:23:33.031" v="2724" actId="1076"/>
          <ac:picMkLst>
            <pc:docMk/>
            <pc:sldMk cId="748087266" sldId="349"/>
            <ac:picMk id="21" creationId="{10B5EB41-8E38-EBFD-412A-56B2E2DD79C9}"/>
          </ac:picMkLst>
        </pc:picChg>
        <pc:picChg chg="add mod">
          <ac:chgData name="Kathryn Chinchen" userId="c20ccfdd-deee-4d4e-85ed-02459d31856e" providerId="ADAL" clId="{B2498690-720A-4EA6-A10F-9670A3E92431}" dt="2025-11-19T10:23:40.157" v="2727" actId="1076"/>
          <ac:picMkLst>
            <pc:docMk/>
            <pc:sldMk cId="748087266" sldId="349"/>
            <ac:picMk id="22" creationId="{3960A139-1CCE-6591-5477-3D9C6E3B50F9}"/>
          </ac:picMkLst>
        </pc:picChg>
        <pc:picChg chg="add mod">
          <ac:chgData name="Kathryn Chinchen" userId="c20ccfdd-deee-4d4e-85ed-02459d31856e" providerId="ADAL" clId="{B2498690-720A-4EA6-A10F-9670A3E92431}" dt="2025-11-19T10:23:43.727" v="2729" actId="1076"/>
          <ac:picMkLst>
            <pc:docMk/>
            <pc:sldMk cId="748087266" sldId="349"/>
            <ac:picMk id="23" creationId="{09D6E6CB-C1DF-4E1D-B8EF-23AD4C39CCBF}"/>
          </ac:picMkLst>
        </pc:picChg>
        <pc:picChg chg="add mod">
          <ac:chgData name="Kathryn Chinchen" userId="c20ccfdd-deee-4d4e-85ed-02459d31856e" providerId="ADAL" clId="{B2498690-720A-4EA6-A10F-9670A3E92431}" dt="2025-11-19T10:23:52.628" v="2731" actId="1076"/>
          <ac:picMkLst>
            <pc:docMk/>
            <pc:sldMk cId="748087266" sldId="349"/>
            <ac:picMk id="24" creationId="{73FE7E58-46C9-2C99-EE57-E026B84FFC69}"/>
          </ac:picMkLst>
        </pc:picChg>
        <pc:picChg chg="add mod">
          <ac:chgData name="Kathryn Chinchen" userId="c20ccfdd-deee-4d4e-85ed-02459d31856e" providerId="ADAL" clId="{B2498690-720A-4EA6-A10F-9670A3E92431}" dt="2025-11-19T10:24:02.123" v="2734" actId="1076"/>
          <ac:picMkLst>
            <pc:docMk/>
            <pc:sldMk cId="748087266" sldId="349"/>
            <ac:picMk id="25" creationId="{24DC9B01-F38E-01F3-F670-D8CEA9789580}"/>
          </ac:picMkLst>
        </pc:picChg>
        <pc:picChg chg="add mod">
          <ac:chgData name="Kathryn Chinchen" userId="c20ccfdd-deee-4d4e-85ed-02459d31856e" providerId="ADAL" clId="{B2498690-720A-4EA6-A10F-9670A3E92431}" dt="2025-11-19T10:24:05.192" v="2736" actId="1076"/>
          <ac:picMkLst>
            <pc:docMk/>
            <pc:sldMk cId="748087266" sldId="349"/>
            <ac:picMk id="26" creationId="{A8657106-DC45-6CAD-8743-EA7DBCC4BAE5}"/>
          </ac:picMkLst>
        </pc:picChg>
        <pc:picChg chg="add">
          <ac:chgData name="Kathryn Chinchen" userId="c20ccfdd-deee-4d4e-85ed-02459d31856e" providerId="ADAL" clId="{B2498690-720A-4EA6-A10F-9670A3E92431}" dt="2025-11-19T10:04:20.518" v="2566"/>
          <ac:picMkLst>
            <pc:docMk/>
            <pc:sldMk cId="748087266" sldId="349"/>
            <ac:picMk id="6146" creationId="{A627F37B-1D80-56D3-0C3E-22A2DF8345F5}"/>
          </ac:picMkLst>
        </pc:picChg>
      </pc:sldChg>
      <pc:sldChg chg="del">
        <pc:chgData name="Kathryn Chinchen" userId="c20ccfdd-deee-4d4e-85ed-02459d31856e" providerId="ADAL" clId="{B2498690-720A-4EA6-A10F-9670A3E92431}" dt="2025-11-19T09:44:10.853" v="2506" actId="47"/>
        <pc:sldMkLst>
          <pc:docMk/>
          <pc:sldMk cId="232738032" sldId="350"/>
        </pc:sldMkLst>
      </pc:sldChg>
      <pc:sldChg chg="del">
        <pc:chgData name="Kathryn Chinchen" userId="c20ccfdd-deee-4d4e-85ed-02459d31856e" providerId="ADAL" clId="{B2498690-720A-4EA6-A10F-9670A3E92431}" dt="2025-11-19T10:16:14.232" v="2604" actId="47"/>
        <pc:sldMkLst>
          <pc:docMk/>
          <pc:sldMk cId="3671311902" sldId="351"/>
        </pc:sldMkLst>
      </pc:sldChg>
      <pc:sldChg chg="del">
        <pc:chgData name="Kathryn Chinchen" userId="c20ccfdd-deee-4d4e-85ed-02459d31856e" providerId="ADAL" clId="{B2498690-720A-4EA6-A10F-9670A3E92431}" dt="2025-11-19T09:44:09.870" v="2505" actId="47"/>
        <pc:sldMkLst>
          <pc:docMk/>
          <pc:sldMk cId="1570210017" sldId="352"/>
        </pc:sldMkLst>
      </pc:sldChg>
      <pc:sldChg chg="del">
        <pc:chgData name="Kathryn Chinchen" userId="c20ccfdd-deee-4d4e-85ed-02459d31856e" providerId="ADAL" clId="{B2498690-720A-4EA6-A10F-9670A3E92431}" dt="2025-11-19T10:27:54.314" v="2791" actId="47"/>
        <pc:sldMkLst>
          <pc:docMk/>
          <pc:sldMk cId="194365179" sldId="354"/>
        </pc:sldMkLst>
      </pc:sldChg>
      <pc:sldChg chg="del">
        <pc:chgData name="Kathryn Chinchen" userId="c20ccfdd-deee-4d4e-85ed-02459d31856e" providerId="ADAL" clId="{B2498690-720A-4EA6-A10F-9670A3E92431}" dt="2025-11-19T09:43:48.962" v="2491" actId="47"/>
        <pc:sldMkLst>
          <pc:docMk/>
          <pc:sldMk cId="3899256618" sldId="356"/>
        </pc:sldMkLst>
      </pc:sldChg>
      <pc:sldChg chg="del">
        <pc:chgData name="Kathryn Chinchen" userId="c20ccfdd-deee-4d4e-85ed-02459d31856e" providerId="ADAL" clId="{B2498690-720A-4EA6-A10F-9670A3E92431}" dt="2025-11-19T09:43:49.490" v="2492" actId="47"/>
        <pc:sldMkLst>
          <pc:docMk/>
          <pc:sldMk cId="4158058272" sldId="357"/>
        </pc:sldMkLst>
      </pc:sldChg>
      <pc:sldChg chg="del">
        <pc:chgData name="Kathryn Chinchen" userId="c20ccfdd-deee-4d4e-85ed-02459d31856e" providerId="ADAL" clId="{B2498690-720A-4EA6-A10F-9670A3E92431}" dt="2025-11-19T09:43:50.327" v="2493" actId="47"/>
        <pc:sldMkLst>
          <pc:docMk/>
          <pc:sldMk cId="2514120217" sldId="358"/>
        </pc:sldMkLst>
      </pc:sldChg>
      <pc:sldChg chg="del">
        <pc:chgData name="Kathryn Chinchen" userId="c20ccfdd-deee-4d4e-85ed-02459d31856e" providerId="ADAL" clId="{B2498690-720A-4EA6-A10F-9670A3E92431}" dt="2025-11-19T09:43:53.087" v="2494" actId="47"/>
        <pc:sldMkLst>
          <pc:docMk/>
          <pc:sldMk cId="2832687836" sldId="359"/>
        </pc:sldMkLst>
      </pc:sldChg>
      <pc:sldChg chg="del">
        <pc:chgData name="Kathryn Chinchen" userId="c20ccfdd-deee-4d4e-85ed-02459d31856e" providerId="ADAL" clId="{B2498690-720A-4EA6-A10F-9670A3E92431}" dt="2025-11-19T09:43:41.462" v="2480" actId="47"/>
        <pc:sldMkLst>
          <pc:docMk/>
          <pc:sldMk cId="1729862117" sldId="360"/>
        </pc:sldMkLst>
      </pc:sldChg>
      <pc:sldChg chg="del">
        <pc:chgData name="Kathryn Chinchen" userId="c20ccfdd-deee-4d4e-85ed-02459d31856e" providerId="ADAL" clId="{B2498690-720A-4EA6-A10F-9670A3E92431}" dt="2025-11-19T09:43:41.878" v="2481" actId="47"/>
        <pc:sldMkLst>
          <pc:docMk/>
          <pc:sldMk cId="1279115588" sldId="361"/>
        </pc:sldMkLst>
      </pc:sldChg>
      <pc:sldChg chg="del">
        <pc:chgData name="Kathryn Chinchen" userId="c20ccfdd-deee-4d4e-85ed-02459d31856e" providerId="ADAL" clId="{B2498690-720A-4EA6-A10F-9670A3E92431}" dt="2025-11-19T09:43:53.942" v="2495" actId="47"/>
        <pc:sldMkLst>
          <pc:docMk/>
          <pc:sldMk cId="441337357" sldId="362"/>
        </pc:sldMkLst>
      </pc:sldChg>
      <pc:sldChg chg="del">
        <pc:chgData name="Kathryn Chinchen" userId="c20ccfdd-deee-4d4e-85ed-02459d31856e" providerId="ADAL" clId="{B2498690-720A-4EA6-A10F-9670A3E92431}" dt="2025-11-19T09:43:54.774" v="2496" actId="47"/>
        <pc:sldMkLst>
          <pc:docMk/>
          <pc:sldMk cId="1631279171" sldId="363"/>
        </pc:sldMkLst>
      </pc:sldChg>
      <pc:sldChg chg="del">
        <pc:chgData name="Kathryn Chinchen" userId="c20ccfdd-deee-4d4e-85ed-02459d31856e" providerId="ADAL" clId="{B2498690-720A-4EA6-A10F-9670A3E92431}" dt="2025-11-19T09:43:56.626" v="2498" actId="47"/>
        <pc:sldMkLst>
          <pc:docMk/>
          <pc:sldMk cId="3927067421" sldId="364"/>
        </pc:sldMkLst>
      </pc:sldChg>
      <pc:sldChg chg="del">
        <pc:chgData name="Kathryn Chinchen" userId="c20ccfdd-deee-4d4e-85ed-02459d31856e" providerId="ADAL" clId="{B2498690-720A-4EA6-A10F-9670A3E92431}" dt="2025-11-19T09:43:42.171" v="2482" actId="47"/>
        <pc:sldMkLst>
          <pc:docMk/>
          <pc:sldMk cId="2455921252" sldId="365"/>
        </pc:sldMkLst>
      </pc:sldChg>
      <pc:sldChg chg="del">
        <pc:chgData name="Kathryn Chinchen" userId="c20ccfdd-deee-4d4e-85ed-02459d31856e" providerId="ADAL" clId="{B2498690-720A-4EA6-A10F-9670A3E92431}" dt="2025-11-19T09:43:42.463" v="2483" actId="47"/>
        <pc:sldMkLst>
          <pc:docMk/>
          <pc:sldMk cId="2718880949" sldId="366"/>
        </pc:sldMkLst>
      </pc:sldChg>
      <pc:sldChg chg="del">
        <pc:chgData name="Kathryn Chinchen" userId="c20ccfdd-deee-4d4e-85ed-02459d31856e" providerId="ADAL" clId="{B2498690-720A-4EA6-A10F-9670A3E92431}" dt="2025-11-19T09:43:42.763" v="2484" actId="47"/>
        <pc:sldMkLst>
          <pc:docMk/>
          <pc:sldMk cId="59091602" sldId="367"/>
        </pc:sldMkLst>
      </pc:sldChg>
      <pc:sldChg chg="del">
        <pc:chgData name="Kathryn Chinchen" userId="c20ccfdd-deee-4d4e-85ed-02459d31856e" providerId="ADAL" clId="{B2498690-720A-4EA6-A10F-9670A3E92431}" dt="2025-11-19T09:43:43.021" v="2485" actId="47"/>
        <pc:sldMkLst>
          <pc:docMk/>
          <pc:sldMk cId="2438033679" sldId="368"/>
        </pc:sldMkLst>
      </pc:sldChg>
      <pc:sldChg chg="del">
        <pc:chgData name="Kathryn Chinchen" userId="c20ccfdd-deee-4d4e-85ed-02459d31856e" providerId="ADAL" clId="{B2498690-720A-4EA6-A10F-9670A3E92431}" dt="2025-11-19T09:43:46.336" v="2489" actId="47"/>
        <pc:sldMkLst>
          <pc:docMk/>
          <pc:sldMk cId="1607195673" sldId="369"/>
        </pc:sldMkLst>
      </pc:sldChg>
      <pc:sldChg chg="del">
        <pc:chgData name="Kathryn Chinchen" userId="c20ccfdd-deee-4d4e-85ed-02459d31856e" providerId="ADAL" clId="{B2498690-720A-4EA6-A10F-9670A3E92431}" dt="2025-11-19T09:43:43.325" v="2486" actId="47"/>
        <pc:sldMkLst>
          <pc:docMk/>
          <pc:sldMk cId="1774606285" sldId="370"/>
        </pc:sldMkLst>
      </pc:sldChg>
      <pc:sldChg chg="del">
        <pc:chgData name="Kathryn Chinchen" userId="c20ccfdd-deee-4d4e-85ed-02459d31856e" providerId="ADAL" clId="{B2498690-720A-4EA6-A10F-9670A3E92431}" dt="2025-11-19T09:43:43.695" v="2487" actId="47"/>
        <pc:sldMkLst>
          <pc:docMk/>
          <pc:sldMk cId="942084398" sldId="371"/>
        </pc:sldMkLst>
      </pc:sldChg>
      <pc:sldChg chg="del">
        <pc:chgData name="Kathryn Chinchen" userId="c20ccfdd-deee-4d4e-85ed-02459d31856e" providerId="ADAL" clId="{B2498690-720A-4EA6-A10F-9670A3E92431}" dt="2025-11-19T09:43:45.584" v="2488" actId="47"/>
        <pc:sldMkLst>
          <pc:docMk/>
          <pc:sldMk cId="4131119593" sldId="372"/>
        </pc:sldMkLst>
      </pc:sldChg>
      <pc:sldChg chg="del">
        <pc:chgData name="Kathryn Chinchen" userId="c20ccfdd-deee-4d4e-85ed-02459d31856e" providerId="ADAL" clId="{B2498690-720A-4EA6-A10F-9670A3E92431}" dt="2025-11-19T09:43:47.299" v="2490" actId="47"/>
        <pc:sldMkLst>
          <pc:docMk/>
          <pc:sldMk cId="3729048289" sldId="373"/>
        </pc:sldMkLst>
      </pc:sldChg>
      <pc:sldChg chg="del">
        <pc:chgData name="Kathryn Chinchen" userId="c20ccfdd-deee-4d4e-85ed-02459d31856e" providerId="ADAL" clId="{B2498690-720A-4EA6-A10F-9670A3E92431}" dt="2025-11-19T09:43:57.464" v="2499" actId="47"/>
        <pc:sldMkLst>
          <pc:docMk/>
          <pc:sldMk cId="3113755921" sldId="374"/>
        </pc:sldMkLst>
      </pc:sldChg>
      <pc:sldChg chg="del">
        <pc:chgData name="Kathryn Chinchen" userId="c20ccfdd-deee-4d4e-85ed-02459d31856e" providerId="ADAL" clId="{B2498690-720A-4EA6-A10F-9670A3E92431}" dt="2025-11-19T09:43:55.693" v="2497" actId="47"/>
        <pc:sldMkLst>
          <pc:docMk/>
          <pc:sldMk cId="1633679192" sldId="375"/>
        </pc:sldMkLst>
      </pc:sldChg>
      <pc:sldChg chg="del">
        <pc:chgData name="Kathryn Chinchen" userId="c20ccfdd-deee-4d4e-85ed-02459d31856e" providerId="ADAL" clId="{B2498690-720A-4EA6-A10F-9670A3E92431}" dt="2025-11-19T09:43:58.528" v="2500" actId="47"/>
        <pc:sldMkLst>
          <pc:docMk/>
          <pc:sldMk cId="331755490" sldId="376"/>
        </pc:sldMkLst>
      </pc:sldChg>
      <pc:sldChg chg="del">
        <pc:chgData name="Kathryn Chinchen" userId="c20ccfdd-deee-4d4e-85ed-02459d31856e" providerId="ADAL" clId="{B2498690-720A-4EA6-A10F-9670A3E92431}" dt="2025-11-19T09:43:58.767" v="2501" actId="47"/>
        <pc:sldMkLst>
          <pc:docMk/>
          <pc:sldMk cId="139932410" sldId="377"/>
        </pc:sldMkLst>
      </pc:sldChg>
      <pc:sldChg chg="del">
        <pc:chgData name="Kathryn Chinchen" userId="c20ccfdd-deee-4d4e-85ed-02459d31856e" providerId="ADAL" clId="{B2498690-720A-4EA6-A10F-9670A3E92431}" dt="2025-11-19T09:43:59.042" v="2502" actId="47"/>
        <pc:sldMkLst>
          <pc:docMk/>
          <pc:sldMk cId="1561408029" sldId="378"/>
        </pc:sldMkLst>
      </pc:sldChg>
      <pc:sldChg chg="del">
        <pc:chgData name="Kathryn Chinchen" userId="c20ccfdd-deee-4d4e-85ed-02459d31856e" providerId="ADAL" clId="{B2498690-720A-4EA6-A10F-9670A3E92431}" dt="2025-11-19T09:44:02.271" v="2504" actId="47"/>
        <pc:sldMkLst>
          <pc:docMk/>
          <pc:sldMk cId="3212388864" sldId="379"/>
        </pc:sldMkLst>
      </pc:sldChg>
      <pc:sldChg chg="del">
        <pc:chgData name="Kathryn Chinchen" userId="c20ccfdd-deee-4d4e-85ed-02459d31856e" providerId="ADAL" clId="{B2498690-720A-4EA6-A10F-9670A3E92431}" dt="2025-11-19T09:43:59.448" v="2503" actId="47"/>
        <pc:sldMkLst>
          <pc:docMk/>
          <pc:sldMk cId="2948924451" sldId="380"/>
        </pc:sldMkLst>
      </pc:sldChg>
      <pc:sldChg chg="delSp modSp add mod ord delAnim">
        <pc:chgData name="Kathryn Chinchen" userId="c20ccfdd-deee-4d4e-85ed-02459d31856e" providerId="ADAL" clId="{B2498690-720A-4EA6-A10F-9670A3E92431}" dt="2025-11-17T09:44:32.557" v="837"/>
        <pc:sldMkLst>
          <pc:docMk/>
          <pc:sldMk cId="2936069221" sldId="382"/>
        </pc:sldMkLst>
        <pc:spChg chg="mod">
          <ac:chgData name="Kathryn Chinchen" userId="c20ccfdd-deee-4d4e-85ed-02459d31856e" providerId="ADAL" clId="{B2498690-720A-4EA6-A10F-9670A3E92431}" dt="2025-11-17T09:34:23.086" v="128" actId="1076"/>
          <ac:spMkLst>
            <pc:docMk/>
            <pc:sldMk cId="2936069221" sldId="382"/>
            <ac:spMk id="9" creationId="{A759F0A0-F052-6B76-5817-813AFCCD6308}"/>
          </ac:spMkLst>
        </pc:spChg>
        <pc:spChg chg="mod">
          <ac:chgData name="Kathryn Chinchen" userId="c20ccfdd-deee-4d4e-85ed-02459d31856e" providerId="ADAL" clId="{B2498690-720A-4EA6-A10F-9670A3E92431}" dt="2025-11-17T09:34:40.252" v="179" actId="20577"/>
          <ac:spMkLst>
            <pc:docMk/>
            <pc:sldMk cId="2936069221" sldId="382"/>
            <ac:spMk id="10" creationId="{692444F5-CE9D-228E-8BF6-D2B3D8B93861}"/>
          </ac:spMkLst>
        </pc:spChg>
        <pc:spChg chg="mod">
          <ac:chgData name="Kathryn Chinchen" userId="c20ccfdd-deee-4d4e-85ed-02459d31856e" providerId="ADAL" clId="{B2498690-720A-4EA6-A10F-9670A3E92431}" dt="2025-11-17T09:43:44.748" v="810" actId="20577"/>
          <ac:spMkLst>
            <pc:docMk/>
            <pc:sldMk cId="2936069221" sldId="382"/>
            <ac:spMk id="11" creationId="{690C49BB-6BB0-ECA1-8F9C-91423FC0F4F3}"/>
          </ac:spMkLst>
        </pc:spChg>
        <pc:spChg chg="mod">
          <ac:chgData name="Kathryn Chinchen" userId="c20ccfdd-deee-4d4e-85ed-02459d31856e" providerId="ADAL" clId="{B2498690-720A-4EA6-A10F-9670A3E92431}" dt="2025-11-17T09:41:29.240" v="691" actId="1076"/>
          <ac:spMkLst>
            <pc:docMk/>
            <pc:sldMk cId="2936069221" sldId="382"/>
            <ac:spMk id="13" creationId="{5D6C4403-5701-CA83-E970-6A4329AE69EE}"/>
          </ac:spMkLst>
        </pc:spChg>
      </pc:sldChg>
      <pc:sldChg chg="modSp add mod">
        <pc:chgData name="Kathryn Chinchen" userId="c20ccfdd-deee-4d4e-85ed-02459d31856e" providerId="ADAL" clId="{B2498690-720A-4EA6-A10F-9670A3E92431}" dt="2025-11-17T09:52:41.255" v="1014" actId="20577"/>
        <pc:sldMkLst>
          <pc:docMk/>
          <pc:sldMk cId="4257589167" sldId="383"/>
        </pc:sldMkLst>
        <pc:spChg chg="mod">
          <ac:chgData name="Kathryn Chinchen" userId="c20ccfdd-deee-4d4e-85ed-02459d31856e" providerId="ADAL" clId="{B2498690-720A-4EA6-A10F-9670A3E92431}" dt="2025-11-17T09:51:53.294" v="975" actId="1076"/>
          <ac:spMkLst>
            <pc:docMk/>
            <pc:sldMk cId="4257589167" sldId="383"/>
            <ac:spMk id="6" creationId="{A17A3E7F-55F1-9177-AF9A-84CA4229C06E}"/>
          </ac:spMkLst>
        </pc:spChg>
        <pc:spChg chg="mod">
          <ac:chgData name="Kathryn Chinchen" userId="c20ccfdd-deee-4d4e-85ed-02459d31856e" providerId="ADAL" clId="{B2498690-720A-4EA6-A10F-9670A3E92431}" dt="2025-11-17T09:50:06.824" v="936" actId="20577"/>
          <ac:spMkLst>
            <pc:docMk/>
            <pc:sldMk cId="4257589167" sldId="383"/>
            <ac:spMk id="9" creationId="{681F695E-7CF8-D67C-7BA0-76420F571E16}"/>
          </ac:spMkLst>
        </pc:spChg>
        <pc:spChg chg="mod">
          <ac:chgData name="Kathryn Chinchen" userId="c20ccfdd-deee-4d4e-85ed-02459d31856e" providerId="ADAL" clId="{B2498690-720A-4EA6-A10F-9670A3E92431}" dt="2025-11-17T09:52:41.255" v="1014" actId="20577"/>
          <ac:spMkLst>
            <pc:docMk/>
            <pc:sldMk cId="4257589167" sldId="383"/>
            <ac:spMk id="26" creationId="{916F47A1-CFEC-C763-DEDD-B3E844FDD11A}"/>
          </ac:spMkLst>
        </pc:spChg>
      </pc:sldChg>
      <pc:sldChg chg="addSp delSp modSp add mod">
        <pc:chgData name="Kathryn Chinchen" userId="c20ccfdd-deee-4d4e-85ed-02459d31856e" providerId="ADAL" clId="{B2498690-720A-4EA6-A10F-9670A3E92431}" dt="2025-11-19T09:11:17.917" v="1750" actId="1076"/>
        <pc:sldMkLst>
          <pc:docMk/>
          <pc:sldMk cId="2475994046" sldId="384"/>
        </pc:sldMkLst>
        <pc:spChg chg="add">
          <ac:chgData name="Kathryn Chinchen" userId="c20ccfdd-deee-4d4e-85ed-02459d31856e" providerId="ADAL" clId="{B2498690-720A-4EA6-A10F-9670A3E92431}" dt="2025-11-19T09:06:58.091" v="1714"/>
          <ac:spMkLst>
            <pc:docMk/>
            <pc:sldMk cId="2475994046" sldId="384"/>
            <ac:spMk id="3" creationId="{85BD6B7D-AFA0-820A-3B39-1812A183BD06}"/>
          </ac:spMkLst>
        </pc:spChg>
        <pc:spChg chg="mod">
          <ac:chgData name="Kathryn Chinchen" userId="c20ccfdd-deee-4d4e-85ed-02459d31856e" providerId="ADAL" clId="{B2498690-720A-4EA6-A10F-9670A3E92431}" dt="2025-11-19T09:05:22.968" v="1706" actId="1076"/>
          <ac:spMkLst>
            <pc:docMk/>
            <pc:sldMk cId="2475994046" sldId="384"/>
            <ac:spMk id="8" creationId="{335CD84F-C712-E7BB-5942-323E6B52C170}"/>
          </ac:spMkLst>
        </pc:spChg>
        <pc:picChg chg="add mod">
          <ac:chgData name="Kathryn Chinchen" userId="c20ccfdd-deee-4d4e-85ed-02459d31856e" providerId="ADAL" clId="{B2498690-720A-4EA6-A10F-9670A3E92431}" dt="2025-11-19T09:10:11.290" v="1748" actId="1076"/>
          <ac:picMkLst>
            <pc:docMk/>
            <pc:sldMk cId="2475994046" sldId="384"/>
            <ac:picMk id="7" creationId="{74DCDC1F-5CDF-8A5A-14C0-7709183B37DB}"/>
          </ac:picMkLst>
        </pc:picChg>
        <pc:picChg chg="add del mod">
          <ac:chgData name="Kathryn Chinchen" userId="c20ccfdd-deee-4d4e-85ed-02459d31856e" providerId="ADAL" clId="{B2498690-720A-4EA6-A10F-9670A3E92431}" dt="2025-11-19T09:05:25.732" v="1707" actId="478"/>
          <ac:picMkLst>
            <pc:docMk/>
            <pc:sldMk cId="2475994046" sldId="384"/>
            <ac:picMk id="2050" creationId="{366B1A0A-7DC3-231E-66B4-2F29DBB3D496}"/>
          </ac:picMkLst>
        </pc:picChg>
        <pc:picChg chg="add mod">
          <ac:chgData name="Kathryn Chinchen" userId="c20ccfdd-deee-4d4e-85ed-02459d31856e" providerId="ADAL" clId="{B2498690-720A-4EA6-A10F-9670A3E92431}" dt="2025-11-19T09:07:42.390" v="1722" actId="1076"/>
          <ac:picMkLst>
            <pc:docMk/>
            <pc:sldMk cId="2475994046" sldId="384"/>
            <ac:picMk id="2052" creationId="{BDCAFE81-0CC3-8B05-6619-2F600E02F5DC}"/>
          </ac:picMkLst>
        </pc:picChg>
        <pc:picChg chg="add mod">
          <ac:chgData name="Kathryn Chinchen" userId="c20ccfdd-deee-4d4e-85ed-02459d31856e" providerId="ADAL" clId="{B2498690-720A-4EA6-A10F-9670A3E92431}" dt="2025-11-19T09:07:44.383" v="1723" actId="1076"/>
          <ac:picMkLst>
            <pc:docMk/>
            <pc:sldMk cId="2475994046" sldId="384"/>
            <ac:picMk id="2054" creationId="{52F36992-4F1A-6DEF-CF8F-DAB1442CEA4B}"/>
          </ac:picMkLst>
        </pc:picChg>
        <pc:picChg chg="add mod">
          <ac:chgData name="Kathryn Chinchen" userId="c20ccfdd-deee-4d4e-85ed-02459d31856e" providerId="ADAL" clId="{B2498690-720A-4EA6-A10F-9670A3E92431}" dt="2025-11-19T09:07:46.770" v="1724" actId="1076"/>
          <ac:picMkLst>
            <pc:docMk/>
            <pc:sldMk cId="2475994046" sldId="384"/>
            <ac:picMk id="2056" creationId="{9A65DB0F-E043-583D-AF34-B6A9590E38FF}"/>
          </ac:picMkLst>
        </pc:picChg>
        <pc:picChg chg="add mod">
          <ac:chgData name="Kathryn Chinchen" userId="c20ccfdd-deee-4d4e-85ed-02459d31856e" providerId="ADAL" clId="{B2498690-720A-4EA6-A10F-9670A3E92431}" dt="2025-11-19T09:07:50.564" v="1726" actId="1076"/>
          <ac:picMkLst>
            <pc:docMk/>
            <pc:sldMk cId="2475994046" sldId="384"/>
            <ac:picMk id="2060" creationId="{1012CF23-DBA3-2098-CD8F-A6FCEBB2BC15}"/>
          </ac:picMkLst>
        </pc:picChg>
        <pc:picChg chg="add del mod">
          <ac:chgData name="Kathryn Chinchen" userId="c20ccfdd-deee-4d4e-85ed-02459d31856e" providerId="ADAL" clId="{B2498690-720A-4EA6-A10F-9670A3E92431}" dt="2025-11-19T09:09:48.317" v="1744" actId="478"/>
          <ac:picMkLst>
            <pc:docMk/>
            <pc:sldMk cId="2475994046" sldId="384"/>
            <ac:picMk id="2062" creationId="{7A6A1953-D40B-C984-AF7E-DB605CC526A5}"/>
          </ac:picMkLst>
        </pc:picChg>
        <pc:picChg chg="add mod">
          <ac:chgData name="Kathryn Chinchen" userId="c20ccfdd-deee-4d4e-85ed-02459d31856e" providerId="ADAL" clId="{B2498690-720A-4EA6-A10F-9670A3E92431}" dt="2025-11-19T09:11:17.917" v="1750" actId="1076"/>
          <ac:picMkLst>
            <pc:docMk/>
            <pc:sldMk cId="2475994046" sldId="384"/>
            <ac:picMk id="2064" creationId="{203BBFA3-E611-3803-BC1D-22E1D4177C9A}"/>
          </ac:picMkLst>
        </pc:picChg>
      </pc:sldChg>
      <pc:sldChg chg="addSp delSp modSp add mod">
        <pc:chgData name="Kathryn Chinchen" userId="c20ccfdd-deee-4d4e-85ed-02459d31856e" providerId="ADAL" clId="{B2498690-720A-4EA6-A10F-9670A3E92431}" dt="2025-11-19T09:15:57.415" v="1762" actId="1076"/>
        <pc:sldMkLst>
          <pc:docMk/>
          <pc:sldMk cId="589545158" sldId="385"/>
        </pc:sldMkLst>
        <pc:spChg chg="mod">
          <ac:chgData name="Kathryn Chinchen" userId="c20ccfdd-deee-4d4e-85ed-02459d31856e" providerId="ADAL" clId="{B2498690-720A-4EA6-A10F-9670A3E92431}" dt="2025-11-19T09:09:04.315" v="1735" actId="14100"/>
          <ac:spMkLst>
            <pc:docMk/>
            <pc:sldMk cId="589545158" sldId="385"/>
            <ac:spMk id="8" creationId="{07A8F175-CAFB-51AA-1D62-BEC89485272E}"/>
          </ac:spMkLst>
        </pc:spChg>
        <pc:picChg chg="add mod">
          <ac:chgData name="Kathryn Chinchen" userId="c20ccfdd-deee-4d4e-85ed-02459d31856e" providerId="ADAL" clId="{B2498690-720A-4EA6-A10F-9670A3E92431}" dt="2025-11-19T09:15:53.314" v="1761" actId="1076"/>
          <ac:picMkLst>
            <pc:docMk/>
            <pc:sldMk cId="589545158" sldId="385"/>
            <ac:picMk id="6" creationId="{3C2AD816-7B5E-73D9-E059-09ACE47C4FD7}"/>
          </ac:picMkLst>
        </pc:picChg>
        <pc:picChg chg="add mod">
          <ac:chgData name="Kathryn Chinchen" userId="c20ccfdd-deee-4d4e-85ed-02459d31856e" providerId="ADAL" clId="{B2498690-720A-4EA6-A10F-9670A3E92431}" dt="2025-11-19T09:15:57.415" v="1762" actId="1076"/>
          <ac:picMkLst>
            <pc:docMk/>
            <pc:sldMk cId="589545158" sldId="385"/>
            <ac:picMk id="7" creationId="{146ABD4F-DBA6-6DB6-4D6B-99C380949F0A}"/>
          </ac:picMkLst>
        </pc:picChg>
        <pc:picChg chg="add mod">
          <ac:chgData name="Kathryn Chinchen" userId="c20ccfdd-deee-4d4e-85ed-02459d31856e" providerId="ADAL" clId="{B2498690-720A-4EA6-A10F-9670A3E92431}" dt="2025-11-19T09:15:51.779" v="1760" actId="14100"/>
          <ac:picMkLst>
            <pc:docMk/>
            <pc:sldMk cId="589545158" sldId="385"/>
            <ac:picMk id="10" creationId="{3B7EE21B-6295-8DCC-8A38-70395293B726}"/>
          </ac:picMkLst>
        </pc:picChg>
        <pc:picChg chg="add mod">
          <ac:chgData name="Kathryn Chinchen" userId="c20ccfdd-deee-4d4e-85ed-02459d31856e" providerId="ADAL" clId="{B2498690-720A-4EA6-A10F-9670A3E92431}" dt="2025-11-19T09:09:04.315" v="1735" actId="14100"/>
          <ac:picMkLst>
            <pc:docMk/>
            <pc:sldMk cId="589545158" sldId="385"/>
            <ac:picMk id="4098" creationId="{39DDA8A9-B75F-94EE-92E1-DCD700329652}"/>
          </ac:picMkLst>
        </pc:picChg>
        <pc:picChg chg="add del mod">
          <ac:chgData name="Kathryn Chinchen" userId="c20ccfdd-deee-4d4e-85ed-02459d31856e" providerId="ADAL" clId="{B2498690-720A-4EA6-A10F-9670A3E92431}" dt="2025-11-19T09:09:37.084" v="1743" actId="732"/>
          <ac:picMkLst>
            <pc:docMk/>
            <pc:sldMk cId="589545158" sldId="385"/>
            <ac:picMk id="4100" creationId="{A6E8D57E-6B68-9CD1-D0BF-6FEA8343E5C5}"/>
          </ac:picMkLst>
        </pc:picChg>
        <pc:picChg chg="add del mod">
          <ac:chgData name="Kathryn Chinchen" userId="c20ccfdd-deee-4d4e-85ed-02459d31856e" providerId="ADAL" clId="{B2498690-720A-4EA6-A10F-9670A3E92431}" dt="2025-11-19T09:15:44.922" v="1757" actId="478"/>
          <ac:picMkLst>
            <pc:docMk/>
            <pc:sldMk cId="589545158" sldId="385"/>
            <ac:picMk id="4102" creationId="{184AC5D5-CB10-DF82-5684-DB15BBF66F89}"/>
          </ac:picMkLst>
        </pc:picChg>
      </pc:sldChg>
      <pc:sldChg chg="addSp modSp add mod">
        <pc:chgData name="Kathryn Chinchen" userId="c20ccfdd-deee-4d4e-85ed-02459d31856e" providerId="ADAL" clId="{B2498690-720A-4EA6-A10F-9670A3E92431}" dt="2025-11-19T09:16:47.856" v="1769" actId="14100"/>
        <pc:sldMkLst>
          <pc:docMk/>
          <pc:sldMk cId="1771993232" sldId="386"/>
        </pc:sldMkLst>
        <pc:spChg chg="mod">
          <ac:chgData name="Kathryn Chinchen" userId="c20ccfdd-deee-4d4e-85ed-02459d31856e" providerId="ADAL" clId="{B2498690-720A-4EA6-A10F-9670A3E92431}" dt="2025-11-17T10:22:02.663" v="1594" actId="5793"/>
          <ac:spMkLst>
            <pc:docMk/>
            <pc:sldMk cId="1771993232" sldId="386"/>
            <ac:spMk id="8" creationId="{6D56ED04-5E32-4143-DF78-D4C64817A889}"/>
          </ac:spMkLst>
        </pc:spChg>
        <pc:picChg chg="add mod">
          <ac:chgData name="Kathryn Chinchen" userId="c20ccfdd-deee-4d4e-85ed-02459d31856e" providerId="ADAL" clId="{B2498690-720A-4EA6-A10F-9670A3E92431}" dt="2025-11-19T09:16:15.261" v="1766" actId="1076"/>
          <ac:picMkLst>
            <pc:docMk/>
            <pc:sldMk cId="1771993232" sldId="386"/>
            <ac:picMk id="3" creationId="{B3AF4C4B-A63F-B0DD-B46B-12A3E6D3E04C}"/>
          </ac:picMkLst>
        </pc:picChg>
        <pc:picChg chg="add mod">
          <ac:chgData name="Kathryn Chinchen" userId="c20ccfdd-deee-4d4e-85ed-02459d31856e" providerId="ADAL" clId="{B2498690-720A-4EA6-A10F-9670A3E92431}" dt="2025-11-19T09:16:47.856" v="1769" actId="14100"/>
          <ac:picMkLst>
            <pc:docMk/>
            <pc:sldMk cId="1771993232" sldId="386"/>
            <ac:picMk id="6" creationId="{5EBE349F-47A4-4ED3-AFC0-50B0E0DFA976}"/>
          </ac:picMkLst>
        </pc:picChg>
      </pc:sldChg>
      <pc:sldChg chg="addSp delSp modSp new mod">
        <pc:chgData name="Kathryn Chinchen" userId="c20ccfdd-deee-4d4e-85ed-02459d31856e" providerId="ADAL" clId="{B2498690-720A-4EA6-A10F-9670A3E92431}" dt="2025-11-17T10:27:23.063" v="1627" actId="20577"/>
        <pc:sldMkLst>
          <pc:docMk/>
          <pc:sldMk cId="4147154977" sldId="387"/>
        </pc:sldMkLst>
        <pc:spChg chg="add mod">
          <ac:chgData name="Kathryn Chinchen" userId="c20ccfdd-deee-4d4e-85ed-02459d31856e" providerId="ADAL" clId="{B2498690-720A-4EA6-A10F-9670A3E92431}" dt="2025-11-17T10:27:01.262" v="1610" actId="1076"/>
          <ac:spMkLst>
            <pc:docMk/>
            <pc:sldMk cId="4147154977" sldId="387"/>
            <ac:spMk id="3" creationId="{A60F2911-02A5-11E5-2600-A2FD373B712A}"/>
          </ac:spMkLst>
        </pc:spChg>
        <pc:spChg chg="add mod">
          <ac:chgData name="Kathryn Chinchen" userId="c20ccfdd-deee-4d4e-85ed-02459d31856e" providerId="ADAL" clId="{B2498690-720A-4EA6-A10F-9670A3E92431}" dt="2025-11-17T10:27:23.063" v="1627" actId="20577"/>
          <ac:spMkLst>
            <pc:docMk/>
            <pc:sldMk cId="4147154977" sldId="387"/>
            <ac:spMk id="4" creationId="{34771222-042D-DA90-9AFA-3ABF247354E6}"/>
          </ac:spMkLst>
        </pc:spChg>
        <pc:picChg chg="add mod">
          <ac:chgData name="Kathryn Chinchen" userId="c20ccfdd-deee-4d4e-85ed-02459d31856e" providerId="ADAL" clId="{B2498690-720A-4EA6-A10F-9670A3E92431}" dt="2025-11-17T10:23:56.842" v="1607" actId="1440"/>
          <ac:picMkLst>
            <pc:docMk/>
            <pc:sldMk cId="4147154977" sldId="387"/>
            <ac:picMk id="1028" creationId="{6AE8D985-BDED-BA90-BC1A-1B673C9BDB39}"/>
          </ac:picMkLst>
        </pc:picChg>
      </pc:sldChg>
      <pc:sldChg chg="addSp modSp new mod">
        <pc:chgData name="Kathryn Chinchen" userId="c20ccfdd-deee-4d4e-85ed-02459d31856e" providerId="ADAL" clId="{B2498690-720A-4EA6-A10F-9670A3E92431}" dt="2025-11-17T10:39:29.898" v="1670" actId="1076"/>
        <pc:sldMkLst>
          <pc:docMk/>
          <pc:sldMk cId="1768202527" sldId="388"/>
        </pc:sldMkLst>
        <pc:spChg chg="add mod">
          <ac:chgData name="Kathryn Chinchen" userId="c20ccfdd-deee-4d4e-85ed-02459d31856e" providerId="ADAL" clId="{B2498690-720A-4EA6-A10F-9670A3E92431}" dt="2025-11-17T10:39:01.536" v="1655" actId="1076"/>
          <ac:spMkLst>
            <pc:docMk/>
            <pc:sldMk cId="1768202527" sldId="388"/>
            <ac:spMk id="4" creationId="{7A98AEA7-CBFA-B05F-6703-47144A36AFB2}"/>
          </ac:spMkLst>
        </pc:spChg>
        <pc:spChg chg="add mod">
          <ac:chgData name="Kathryn Chinchen" userId="c20ccfdd-deee-4d4e-85ed-02459d31856e" providerId="ADAL" clId="{B2498690-720A-4EA6-A10F-9670A3E92431}" dt="2025-11-17T10:39:29.898" v="1670" actId="1076"/>
          <ac:spMkLst>
            <pc:docMk/>
            <pc:sldMk cId="1768202527" sldId="388"/>
            <ac:spMk id="9" creationId="{3A202E2F-9DED-3F47-6B9D-BE44DF5C28C6}"/>
          </ac:spMkLst>
        </pc:spChg>
        <pc:picChg chg="add mod">
          <ac:chgData name="Kathryn Chinchen" userId="c20ccfdd-deee-4d4e-85ed-02459d31856e" providerId="ADAL" clId="{B2498690-720A-4EA6-A10F-9670A3E92431}" dt="2025-11-17T10:38:58.805" v="1654" actId="1076"/>
          <ac:picMkLst>
            <pc:docMk/>
            <pc:sldMk cId="1768202527" sldId="388"/>
            <ac:picMk id="3" creationId="{271EC0C1-38B1-42A6-5EAF-00FA593ABA56}"/>
          </ac:picMkLst>
        </pc:picChg>
        <pc:picChg chg="add mod">
          <ac:chgData name="Kathryn Chinchen" userId="c20ccfdd-deee-4d4e-85ed-02459d31856e" providerId="ADAL" clId="{B2498690-720A-4EA6-A10F-9670A3E92431}" dt="2025-11-17T10:38:38.708" v="1651" actId="14100"/>
          <ac:picMkLst>
            <pc:docMk/>
            <pc:sldMk cId="1768202527" sldId="388"/>
            <ac:picMk id="6" creationId="{42E13AE7-A300-666A-7312-BFCB27BC8CB9}"/>
          </ac:picMkLst>
        </pc:picChg>
        <pc:picChg chg="add mod">
          <ac:chgData name="Kathryn Chinchen" userId="c20ccfdd-deee-4d4e-85ed-02459d31856e" providerId="ADAL" clId="{B2498690-720A-4EA6-A10F-9670A3E92431}" dt="2025-11-17T10:38:42.446" v="1652" actId="14100"/>
          <ac:picMkLst>
            <pc:docMk/>
            <pc:sldMk cId="1768202527" sldId="388"/>
            <ac:picMk id="8" creationId="{4C5F99CC-5466-135C-F2A1-E40AD83EAAC0}"/>
          </ac:picMkLst>
        </pc:picChg>
      </pc:sldChg>
      <pc:sldChg chg="addSp delSp modSp add mod">
        <pc:chgData name="Kathryn Chinchen" userId="c20ccfdd-deee-4d4e-85ed-02459d31856e" providerId="ADAL" clId="{B2498690-720A-4EA6-A10F-9670A3E92431}" dt="2025-11-19T09:19:51.339" v="1791" actId="1076"/>
        <pc:sldMkLst>
          <pc:docMk/>
          <pc:sldMk cId="882523825" sldId="389"/>
        </pc:sldMkLst>
        <pc:spChg chg="mod">
          <ac:chgData name="Kathryn Chinchen" userId="c20ccfdd-deee-4d4e-85ed-02459d31856e" providerId="ADAL" clId="{B2498690-720A-4EA6-A10F-9670A3E92431}" dt="2025-11-19T09:18:30.578" v="1779" actId="20577"/>
          <ac:spMkLst>
            <pc:docMk/>
            <pc:sldMk cId="882523825" sldId="389"/>
            <ac:spMk id="9" creationId="{C142E55A-4F5E-366B-453F-76A7D36C4AC4}"/>
          </ac:spMkLst>
        </pc:spChg>
        <pc:picChg chg="del">
          <ac:chgData name="Kathryn Chinchen" userId="c20ccfdd-deee-4d4e-85ed-02459d31856e" providerId="ADAL" clId="{B2498690-720A-4EA6-A10F-9670A3E92431}" dt="2025-11-19T09:18:35.164" v="1782" actId="478"/>
          <ac:picMkLst>
            <pc:docMk/>
            <pc:sldMk cId="882523825" sldId="389"/>
            <ac:picMk id="3" creationId="{DAE2FFF8-B3FC-7CB1-9FD3-1E8D326DDBFC}"/>
          </ac:picMkLst>
        </pc:picChg>
        <pc:picChg chg="del">
          <ac:chgData name="Kathryn Chinchen" userId="c20ccfdd-deee-4d4e-85ed-02459d31856e" providerId="ADAL" clId="{B2498690-720A-4EA6-A10F-9670A3E92431}" dt="2025-11-19T09:18:33.611" v="1780" actId="478"/>
          <ac:picMkLst>
            <pc:docMk/>
            <pc:sldMk cId="882523825" sldId="389"/>
            <ac:picMk id="6" creationId="{98575FE7-0DE0-B20C-E80B-03C0B723753A}"/>
          </ac:picMkLst>
        </pc:picChg>
        <pc:picChg chg="del">
          <ac:chgData name="Kathryn Chinchen" userId="c20ccfdd-deee-4d4e-85ed-02459d31856e" providerId="ADAL" clId="{B2498690-720A-4EA6-A10F-9670A3E92431}" dt="2025-11-19T09:18:34.120" v="1781" actId="478"/>
          <ac:picMkLst>
            <pc:docMk/>
            <pc:sldMk cId="882523825" sldId="389"/>
            <ac:picMk id="8" creationId="{AE839D15-769E-E66E-7125-FCAF33369911}"/>
          </ac:picMkLst>
        </pc:picChg>
        <pc:picChg chg="add mod">
          <ac:chgData name="Kathryn Chinchen" userId="c20ccfdd-deee-4d4e-85ed-02459d31856e" providerId="ADAL" clId="{B2498690-720A-4EA6-A10F-9670A3E92431}" dt="2025-11-19T09:19:51.339" v="1791" actId="1076"/>
          <ac:picMkLst>
            <pc:docMk/>
            <pc:sldMk cId="882523825" sldId="389"/>
            <ac:picMk id="5122" creationId="{CECE0D59-1452-7994-A374-BC52E84C66C8}"/>
          </ac:picMkLst>
        </pc:picChg>
        <pc:picChg chg="add mod">
          <ac:chgData name="Kathryn Chinchen" userId="c20ccfdd-deee-4d4e-85ed-02459d31856e" providerId="ADAL" clId="{B2498690-720A-4EA6-A10F-9670A3E92431}" dt="2025-11-19T09:19:47.183" v="1790" actId="1440"/>
          <ac:picMkLst>
            <pc:docMk/>
            <pc:sldMk cId="882523825" sldId="389"/>
            <ac:picMk id="5124" creationId="{5DC17A87-5B02-6B75-5C94-1A888D22427E}"/>
          </ac:picMkLst>
        </pc:picChg>
      </pc:sldChg>
      <pc:sldChg chg="addSp delSp modSp add mod ord">
        <pc:chgData name="Kathryn Chinchen" userId="c20ccfdd-deee-4d4e-85ed-02459d31856e" providerId="ADAL" clId="{B2498690-720A-4EA6-A10F-9670A3E92431}" dt="2025-11-19T10:45:20.921" v="3031"/>
        <pc:sldMkLst>
          <pc:docMk/>
          <pc:sldMk cId="490067257" sldId="390"/>
        </pc:sldMkLst>
        <pc:spChg chg="mod">
          <ac:chgData name="Kathryn Chinchen" userId="c20ccfdd-deee-4d4e-85ed-02459d31856e" providerId="ADAL" clId="{B2498690-720A-4EA6-A10F-9670A3E92431}" dt="2025-11-19T09:20:48.283" v="1820" actId="20577"/>
          <ac:spMkLst>
            <pc:docMk/>
            <pc:sldMk cId="490067257" sldId="390"/>
            <ac:spMk id="9" creationId="{3EE4C76A-D814-0C5E-F043-597C97EE562E}"/>
          </ac:spMkLst>
        </pc:spChg>
        <pc:spChg chg="add mod">
          <ac:chgData name="Kathryn Chinchen" userId="c20ccfdd-deee-4d4e-85ed-02459d31856e" providerId="ADAL" clId="{B2498690-720A-4EA6-A10F-9670A3E92431}" dt="2025-11-19T09:40:07.582" v="2417" actId="1076"/>
          <ac:spMkLst>
            <pc:docMk/>
            <pc:sldMk cId="490067257" sldId="390"/>
            <ac:spMk id="13" creationId="{1FF19F58-4CF6-BF67-E9BD-62956C6C8665}"/>
          </ac:spMkLst>
        </pc:spChg>
        <pc:spChg chg="add mod">
          <ac:chgData name="Kathryn Chinchen" userId="c20ccfdd-deee-4d4e-85ed-02459d31856e" providerId="ADAL" clId="{B2498690-720A-4EA6-A10F-9670A3E92431}" dt="2025-11-19T10:18:04.322" v="2663" actId="1076"/>
          <ac:spMkLst>
            <pc:docMk/>
            <pc:sldMk cId="490067257" sldId="390"/>
            <ac:spMk id="14" creationId="{4910F57D-9E2D-F65B-CF8F-6C49D3C13927}"/>
          </ac:spMkLst>
        </pc:spChg>
        <pc:spChg chg="add mod">
          <ac:chgData name="Kathryn Chinchen" userId="c20ccfdd-deee-4d4e-85ed-02459d31856e" providerId="ADAL" clId="{B2498690-720A-4EA6-A10F-9670A3E92431}" dt="2025-11-19T10:17:59.785" v="2662" actId="1076"/>
          <ac:spMkLst>
            <pc:docMk/>
            <pc:sldMk cId="490067257" sldId="390"/>
            <ac:spMk id="15" creationId="{76B68BCC-FDA6-A8B4-8440-AE97698F466A}"/>
          </ac:spMkLst>
        </pc:spChg>
        <pc:spChg chg="add mod">
          <ac:chgData name="Kathryn Chinchen" userId="c20ccfdd-deee-4d4e-85ed-02459d31856e" providerId="ADAL" clId="{B2498690-720A-4EA6-A10F-9670A3E92431}" dt="2025-11-19T09:40:47.038" v="2443" actId="1076"/>
          <ac:spMkLst>
            <pc:docMk/>
            <pc:sldMk cId="490067257" sldId="390"/>
            <ac:spMk id="18" creationId="{03599C3D-B1C2-BA71-8808-871728E94E27}"/>
          </ac:spMkLst>
        </pc:spChg>
        <pc:spChg chg="add mod">
          <ac:chgData name="Kathryn Chinchen" userId="c20ccfdd-deee-4d4e-85ed-02459d31856e" providerId="ADAL" clId="{B2498690-720A-4EA6-A10F-9670A3E92431}" dt="2025-11-19T09:43:00.459" v="2479" actId="1076"/>
          <ac:spMkLst>
            <pc:docMk/>
            <pc:sldMk cId="490067257" sldId="390"/>
            <ac:spMk id="19" creationId="{04FCDE3E-0B3A-8886-D4B9-A19B2C3897E5}"/>
          </ac:spMkLst>
        </pc:spChg>
        <pc:picChg chg="add mod">
          <ac:chgData name="Kathryn Chinchen" userId="c20ccfdd-deee-4d4e-85ed-02459d31856e" providerId="ADAL" clId="{B2498690-720A-4EA6-A10F-9670A3E92431}" dt="2025-11-19T09:39:34.157" v="2407" actId="1076"/>
          <ac:picMkLst>
            <pc:docMk/>
            <pc:sldMk cId="490067257" sldId="390"/>
            <ac:picMk id="3" creationId="{DAD0B764-A117-6357-63A1-97FEDD4D53C2}"/>
          </ac:picMkLst>
        </pc:picChg>
        <pc:picChg chg="add mod">
          <ac:chgData name="Kathryn Chinchen" userId="c20ccfdd-deee-4d4e-85ed-02459d31856e" providerId="ADAL" clId="{B2498690-720A-4EA6-A10F-9670A3E92431}" dt="2025-11-19T09:39:40.373" v="2409" actId="14100"/>
          <ac:picMkLst>
            <pc:docMk/>
            <pc:sldMk cId="490067257" sldId="390"/>
            <ac:picMk id="6" creationId="{39C12BFA-4641-3AD0-4052-6E5D92AAC1E6}"/>
          </ac:picMkLst>
        </pc:picChg>
        <pc:picChg chg="add mod">
          <ac:chgData name="Kathryn Chinchen" userId="c20ccfdd-deee-4d4e-85ed-02459d31856e" providerId="ADAL" clId="{B2498690-720A-4EA6-A10F-9670A3E92431}" dt="2025-11-19T09:32:34.092" v="2057" actId="1076"/>
          <ac:picMkLst>
            <pc:docMk/>
            <pc:sldMk cId="490067257" sldId="390"/>
            <ac:picMk id="8" creationId="{B1500F2B-EC99-C8FF-C121-A69CF954C135}"/>
          </ac:picMkLst>
        </pc:picChg>
        <pc:picChg chg="add del">
          <ac:chgData name="Kathryn Chinchen" userId="c20ccfdd-deee-4d4e-85ed-02459d31856e" providerId="ADAL" clId="{B2498690-720A-4EA6-A10F-9670A3E92431}" dt="2025-11-19T09:24:14.813" v="1838" actId="478"/>
          <ac:picMkLst>
            <pc:docMk/>
            <pc:sldMk cId="490067257" sldId="390"/>
            <ac:picMk id="11" creationId="{AC91CF1F-C536-0459-D847-5BD153FBC979}"/>
          </ac:picMkLst>
        </pc:picChg>
        <pc:picChg chg="add mod">
          <ac:chgData name="Kathryn Chinchen" userId="c20ccfdd-deee-4d4e-85ed-02459d31856e" providerId="ADAL" clId="{B2498690-720A-4EA6-A10F-9670A3E92431}" dt="2025-11-19T09:39:57.892" v="2415" actId="1076"/>
          <ac:picMkLst>
            <pc:docMk/>
            <pc:sldMk cId="490067257" sldId="390"/>
            <ac:picMk id="17" creationId="{DD8AAF2E-BBB6-9405-8D27-BCB89DCA29E9}"/>
          </ac:picMkLst>
        </pc:picChg>
        <pc:picChg chg="del">
          <ac:chgData name="Kathryn Chinchen" userId="c20ccfdd-deee-4d4e-85ed-02459d31856e" providerId="ADAL" clId="{B2498690-720A-4EA6-A10F-9670A3E92431}" dt="2025-11-19T09:20:51.449" v="1822" actId="478"/>
          <ac:picMkLst>
            <pc:docMk/>
            <pc:sldMk cId="490067257" sldId="390"/>
            <ac:picMk id="5122" creationId="{213C3A0C-0F6B-0857-C5BD-40EB46D08677}"/>
          </ac:picMkLst>
        </pc:picChg>
        <pc:picChg chg="del">
          <ac:chgData name="Kathryn Chinchen" userId="c20ccfdd-deee-4d4e-85ed-02459d31856e" providerId="ADAL" clId="{B2498690-720A-4EA6-A10F-9670A3E92431}" dt="2025-11-19T09:20:50.383" v="1821" actId="478"/>
          <ac:picMkLst>
            <pc:docMk/>
            <pc:sldMk cId="490067257" sldId="390"/>
            <ac:picMk id="5124" creationId="{DAA38B9A-7987-C836-DCE0-11617A5635F0}"/>
          </ac:picMkLst>
        </pc:picChg>
      </pc:sldChg>
      <pc:sldChg chg="add ord">
        <pc:chgData name="Kathryn Chinchen" userId="c20ccfdd-deee-4d4e-85ed-02459d31856e" providerId="ADAL" clId="{B2498690-720A-4EA6-A10F-9670A3E92431}" dt="2025-11-19T10:25:43.912" v="2741"/>
        <pc:sldMkLst>
          <pc:docMk/>
          <pc:sldMk cId="4001473244" sldId="391"/>
        </pc:sldMkLst>
      </pc:sldChg>
      <pc:sldChg chg="modSp add mod">
        <pc:chgData name="Kathryn Chinchen" userId="c20ccfdd-deee-4d4e-85ed-02459d31856e" providerId="ADAL" clId="{B2498690-720A-4EA6-A10F-9670A3E92431}" dt="2025-11-19T10:27:38.384" v="2789" actId="1076"/>
        <pc:sldMkLst>
          <pc:docMk/>
          <pc:sldMk cId="1682545812" sldId="392"/>
        </pc:sldMkLst>
        <pc:spChg chg="mod">
          <ac:chgData name="Kathryn Chinchen" userId="c20ccfdd-deee-4d4e-85ed-02459d31856e" providerId="ADAL" clId="{B2498690-720A-4EA6-A10F-9670A3E92431}" dt="2025-11-19T10:27:38.384" v="2789" actId="1076"/>
          <ac:spMkLst>
            <pc:docMk/>
            <pc:sldMk cId="1682545812" sldId="392"/>
            <ac:spMk id="2" creationId="{2F0866B7-2E77-4AF7-88DF-839DB52BD4B7}"/>
          </ac:spMkLst>
        </pc:spChg>
        <pc:spChg chg="mod">
          <ac:chgData name="Kathryn Chinchen" userId="c20ccfdd-deee-4d4e-85ed-02459d31856e" providerId="ADAL" clId="{B2498690-720A-4EA6-A10F-9670A3E92431}" dt="2025-11-19T10:27:34.600" v="2788" actId="20577"/>
          <ac:spMkLst>
            <pc:docMk/>
            <pc:sldMk cId="1682545812" sldId="392"/>
            <ac:spMk id="3" creationId="{2EFDD0AC-530E-4FDF-97C2-887A8B4E41DE}"/>
          </ac:spMkLst>
        </pc:spChg>
      </pc:sldChg>
      <pc:sldChg chg="addSp delSp modSp new mod">
        <pc:chgData name="Kathryn Chinchen" userId="c20ccfdd-deee-4d4e-85ed-02459d31856e" providerId="ADAL" clId="{B2498690-720A-4EA6-A10F-9670A3E92431}" dt="2025-11-19T10:31:54.930" v="2822" actId="1076"/>
        <pc:sldMkLst>
          <pc:docMk/>
          <pc:sldMk cId="1214755041" sldId="393"/>
        </pc:sldMkLst>
        <pc:spChg chg="del">
          <ac:chgData name="Kathryn Chinchen" userId="c20ccfdd-deee-4d4e-85ed-02459d31856e" providerId="ADAL" clId="{B2498690-720A-4EA6-A10F-9670A3E92431}" dt="2025-11-19T10:31:26.302" v="2794"/>
          <ac:spMkLst>
            <pc:docMk/>
            <pc:sldMk cId="1214755041" sldId="393"/>
            <ac:spMk id="2" creationId="{D0C468F8-3B9B-5072-F0D8-EEEF8EE0097A}"/>
          </ac:spMkLst>
        </pc:spChg>
        <pc:spChg chg="del">
          <ac:chgData name="Kathryn Chinchen" userId="c20ccfdd-deee-4d4e-85ed-02459d31856e" providerId="ADAL" clId="{B2498690-720A-4EA6-A10F-9670A3E92431}" dt="2025-11-19T10:31:11.865" v="2793" actId="22"/>
          <ac:spMkLst>
            <pc:docMk/>
            <pc:sldMk cId="1214755041" sldId="393"/>
            <ac:spMk id="3" creationId="{5CDF4B12-AB8A-046A-56CA-D1E266498352}"/>
          </ac:spMkLst>
        </pc:spChg>
        <pc:spChg chg="add mod">
          <ac:chgData name="Kathryn Chinchen" userId="c20ccfdd-deee-4d4e-85ed-02459d31856e" providerId="ADAL" clId="{B2498690-720A-4EA6-A10F-9670A3E92431}" dt="2025-11-19T10:31:46.337" v="2819" actId="20577"/>
          <ac:spMkLst>
            <pc:docMk/>
            <pc:sldMk cId="1214755041" sldId="393"/>
            <ac:spMk id="6" creationId="{BDD643C1-564B-A155-CF93-B8A6BD86DF5C}"/>
          </ac:spMkLst>
        </pc:spChg>
        <pc:picChg chg="add mod ord">
          <ac:chgData name="Kathryn Chinchen" userId="c20ccfdd-deee-4d4e-85ed-02459d31856e" providerId="ADAL" clId="{B2498690-720A-4EA6-A10F-9670A3E92431}" dt="2025-11-19T10:31:54.930" v="2822" actId="1076"/>
          <ac:picMkLst>
            <pc:docMk/>
            <pc:sldMk cId="1214755041" sldId="393"/>
            <ac:picMk id="5" creationId="{AF891C3F-F77F-C226-9E9B-C8EF3E0533D1}"/>
          </ac:picMkLst>
        </pc:picChg>
      </pc:sldChg>
      <pc:sldChg chg="addSp delSp modSp add mod">
        <pc:chgData name="Kathryn Chinchen" userId="c20ccfdd-deee-4d4e-85ed-02459d31856e" providerId="ADAL" clId="{B2498690-720A-4EA6-A10F-9670A3E92431}" dt="2025-11-19T10:34:20.666" v="2901" actId="1076"/>
        <pc:sldMkLst>
          <pc:docMk/>
          <pc:sldMk cId="3905483892" sldId="394"/>
        </pc:sldMkLst>
        <pc:spChg chg="add del mod">
          <ac:chgData name="Kathryn Chinchen" userId="c20ccfdd-deee-4d4e-85ed-02459d31856e" providerId="ADAL" clId="{B2498690-720A-4EA6-A10F-9670A3E92431}" dt="2025-11-19T10:32:52.131" v="2848" actId="478"/>
          <ac:spMkLst>
            <pc:docMk/>
            <pc:sldMk cId="3905483892" sldId="394"/>
            <ac:spMk id="3" creationId="{F474C9D6-E591-917F-8D98-BE818A4725DA}"/>
          </ac:spMkLst>
        </pc:spChg>
        <pc:spChg chg="mod">
          <ac:chgData name="Kathryn Chinchen" userId="c20ccfdd-deee-4d4e-85ed-02459d31856e" providerId="ADAL" clId="{B2498690-720A-4EA6-A10F-9670A3E92431}" dt="2025-11-19T10:32:34.526" v="2845" actId="6549"/>
          <ac:spMkLst>
            <pc:docMk/>
            <pc:sldMk cId="3905483892" sldId="394"/>
            <ac:spMk id="6" creationId="{0683735C-9D0A-6996-7202-CB56D3719F3A}"/>
          </ac:spMkLst>
        </pc:spChg>
        <pc:spChg chg="add mod">
          <ac:chgData name="Kathryn Chinchen" userId="c20ccfdd-deee-4d4e-85ed-02459d31856e" providerId="ADAL" clId="{B2498690-720A-4EA6-A10F-9670A3E92431}" dt="2025-11-19T10:34:20.666" v="2901" actId="1076"/>
          <ac:spMkLst>
            <pc:docMk/>
            <pc:sldMk cId="3905483892" sldId="394"/>
            <ac:spMk id="8" creationId="{078DEFA3-A42D-FD2A-DAFB-79B4EF8551F5}"/>
          </ac:spMkLst>
        </pc:spChg>
        <pc:picChg chg="del">
          <ac:chgData name="Kathryn Chinchen" userId="c20ccfdd-deee-4d4e-85ed-02459d31856e" providerId="ADAL" clId="{B2498690-720A-4EA6-A10F-9670A3E92431}" dt="2025-11-19T10:32:36.709" v="2846" actId="478"/>
          <ac:picMkLst>
            <pc:docMk/>
            <pc:sldMk cId="3905483892" sldId="394"/>
            <ac:picMk id="5" creationId="{893AC2C0-009E-01EC-870F-E47D4E62C590}"/>
          </ac:picMkLst>
        </pc:picChg>
        <pc:picChg chg="add mod">
          <ac:chgData name="Kathryn Chinchen" userId="c20ccfdd-deee-4d4e-85ed-02459d31856e" providerId="ADAL" clId="{B2498690-720A-4EA6-A10F-9670A3E92431}" dt="2025-11-19T10:34:13.789" v="2899" actId="1076"/>
          <ac:picMkLst>
            <pc:docMk/>
            <pc:sldMk cId="3905483892" sldId="394"/>
            <ac:picMk id="7" creationId="{C250B44A-0E19-7D21-FD94-773000B9D98F}"/>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7035" cy="49208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2241" y="0"/>
            <a:ext cx="2947035" cy="492082"/>
          </a:xfrm>
          <a:prstGeom prst="rect">
            <a:avLst/>
          </a:prstGeom>
        </p:spPr>
        <p:txBody>
          <a:bodyPr vert="horz" lIns="91440" tIns="45720" rIns="91440" bIns="45720" rtlCol="0"/>
          <a:lstStyle>
            <a:lvl1pPr algn="r">
              <a:defRPr sz="1200"/>
            </a:lvl1pPr>
          </a:lstStyle>
          <a:p>
            <a:fld id="{16EB5E9B-994D-4602-A560-589F9A534DCC}" type="datetimeFigureOut">
              <a:rPr lang="en-GB" smtClean="0"/>
              <a:t>19/11/2025</a:t>
            </a:fld>
            <a:endParaRPr lang="en-GB"/>
          </a:p>
        </p:txBody>
      </p:sp>
      <p:sp>
        <p:nvSpPr>
          <p:cNvPr id="4" name="Slide Image Placeholder 3"/>
          <p:cNvSpPr>
            <a:spLocks noGrp="1" noRot="1" noChangeAspect="1"/>
          </p:cNvSpPr>
          <p:nvPr>
            <p:ph type="sldImg" idx="2"/>
          </p:nvPr>
        </p:nvSpPr>
        <p:spPr>
          <a:xfrm>
            <a:off x="458788" y="1225550"/>
            <a:ext cx="5883275" cy="3309938"/>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0086" y="4719895"/>
            <a:ext cx="5440680" cy="3861733"/>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315495"/>
            <a:ext cx="2947035" cy="492081"/>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2241" y="9315495"/>
            <a:ext cx="2947035" cy="492081"/>
          </a:xfrm>
          <a:prstGeom prst="rect">
            <a:avLst/>
          </a:prstGeom>
        </p:spPr>
        <p:txBody>
          <a:bodyPr vert="horz" lIns="91440" tIns="45720" rIns="91440" bIns="45720" rtlCol="0" anchor="b"/>
          <a:lstStyle>
            <a:lvl1pPr algn="r">
              <a:defRPr sz="1200"/>
            </a:lvl1pPr>
          </a:lstStyle>
          <a:p>
            <a:fld id="{A27EB762-69C2-4661-B456-B5140F374664}" type="slidenum">
              <a:rPr lang="en-GB" smtClean="0"/>
              <a:t>‹#›</a:t>
            </a:fld>
            <a:endParaRPr lang="en-GB"/>
          </a:p>
        </p:txBody>
      </p:sp>
    </p:spTree>
    <p:extLst>
      <p:ext uri="{BB962C8B-B14F-4D97-AF65-F5344CB8AC3E}">
        <p14:creationId xmlns:p14="http://schemas.microsoft.com/office/powerpoint/2010/main" val="3009165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5BDDBE2-F9ED-4340-A7B6-7F0ACA9E39EE}" type="slidenum">
              <a:rPr lang="en-GB" smtClean="0"/>
              <a:t>1</a:t>
            </a:fld>
            <a:endParaRPr lang="en-GB"/>
          </a:p>
        </p:txBody>
      </p:sp>
    </p:spTree>
    <p:extLst>
      <p:ext uri="{BB962C8B-B14F-4D97-AF65-F5344CB8AC3E}">
        <p14:creationId xmlns:p14="http://schemas.microsoft.com/office/powerpoint/2010/main" val="18554045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a:extLst>
              <a:ext uri="{FF2B5EF4-FFF2-40B4-BE49-F238E27FC236}">
                <a16:creationId xmlns:a16="http://schemas.microsoft.com/office/drawing/2014/main" id="{58C2727B-F5EE-4CBD-873A-00324ACC853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sz="2400">
                <a:solidFill>
                  <a:schemeClr val="tx1"/>
                </a:solidFill>
                <a:latin typeface="Tahoma" panose="020B0604030504040204" pitchFamily="34" charset="0"/>
                <a:cs typeface="Arial" panose="020B0604020202020204" pitchFamily="34" charset="0"/>
              </a:defRPr>
            </a:lvl1pPr>
            <a:lvl2pPr marL="742950" indent="-285750" defTabSz="931863">
              <a:defRPr sz="2400">
                <a:solidFill>
                  <a:schemeClr val="tx1"/>
                </a:solidFill>
                <a:latin typeface="Tahoma" panose="020B0604030504040204" pitchFamily="34" charset="0"/>
                <a:cs typeface="Arial" panose="020B0604020202020204" pitchFamily="34" charset="0"/>
              </a:defRPr>
            </a:lvl2pPr>
            <a:lvl3pPr marL="1143000" indent="-228600" defTabSz="931863">
              <a:defRPr sz="2400">
                <a:solidFill>
                  <a:schemeClr val="tx1"/>
                </a:solidFill>
                <a:latin typeface="Tahoma" panose="020B0604030504040204" pitchFamily="34" charset="0"/>
                <a:cs typeface="Arial" panose="020B0604020202020204" pitchFamily="34" charset="0"/>
              </a:defRPr>
            </a:lvl3pPr>
            <a:lvl4pPr marL="1600200" indent="-228600" defTabSz="931863">
              <a:defRPr sz="2400">
                <a:solidFill>
                  <a:schemeClr val="tx1"/>
                </a:solidFill>
                <a:latin typeface="Tahoma" panose="020B0604030504040204" pitchFamily="34" charset="0"/>
                <a:cs typeface="Arial" panose="020B0604020202020204" pitchFamily="34" charset="0"/>
              </a:defRPr>
            </a:lvl4pPr>
            <a:lvl5pPr marL="2057400" indent="-228600" defTabSz="931863">
              <a:defRPr sz="2400">
                <a:solidFill>
                  <a:schemeClr val="tx1"/>
                </a:solidFill>
                <a:latin typeface="Tahoma" panose="020B0604030504040204" pitchFamily="34" charset="0"/>
                <a:cs typeface="Arial" panose="020B0604020202020204" pitchFamily="34" charset="0"/>
              </a:defRPr>
            </a:lvl5pPr>
            <a:lvl6pPr marL="2514600" indent="-228600" defTabSz="931863" eaLnBrk="0" fontAlgn="base" hangingPunct="0">
              <a:spcBef>
                <a:spcPct val="0"/>
              </a:spcBef>
              <a:spcAft>
                <a:spcPct val="0"/>
              </a:spcAft>
              <a:defRPr sz="2400">
                <a:solidFill>
                  <a:schemeClr val="tx1"/>
                </a:solidFill>
                <a:latin typeface="Tahoma" panose="020B0604030504040204" pitchFamily="34" charset="0"/>
                <a:cs typeface="Arial" panose="020B0604020202020204" pitchFamily="34" charset="0"/>
              </a:defRPr>
            </a:lvl6pPr>
            <a:lvl7pPr marL="2971800" indent="-228600" defTabSz="931863" eaLnBrk="0" fontAlgn="base" hangingPunct="0">
              <a:spcBef>
                <a:spcPct val="0"/>
              </a:spcBef>
              <a:spcAft>
                <a:spcPct val="0"/>
              </a:spcAft>
              <a:defRPr sz="2400">
                <a:solidFill>
                  <a:schemeClr val="tx1"/>
                </a:solidFill>
                <a:latin typeface="Tahoma" panose="020B0604030504040204" pitchFamily="34" charset="0"/>
                <a:cs typeface="Arial" panose="020B0604020202020204" pitchFamily="34" charset="0"/>
              </a:defRPr>
            </a:lvl7pPr>
            <a:lvl8pPr marL="3429000" indent="-228600" defTabSz="931863" eaLnBrk="0" fontAlgn="base" hangingPunct="0">
              <a:spcBef>
                <a:spcPct val="0"/>
              </a:spcBef>
              <a:spcAft>
                <a:spcPct val="0"/>
              </a:spcAft>
              <a:defRPr sz="2400">
                <a:solidFill>
                  <a:schemeClr val="tx1"/>
                </a:solidFill>
                <a:latin typeface="Tahoma" panose="020B0604030504040204" pitchFamily="34" charset="0"/>
                <a:cs typeface="Arial" panose="020B0604020202020204" pitchFamily="34" charset="0"/>
              </a:defRPr>
            </a:lvl8pPr>
            <a:lvl9pPr marL="3886200" indent="-228600" defTabSz="931863" eaLnBrk="0" fontAlgn="base" hangingPunct="0">
              <a:spcBef>
                <a:spcPct val="0"/>
              </a:spcBef>
              <a:spcAft>
                <a:spcPct val="0"/>
              </a:spcAft>
              <a:defRPr sz="2400">
                <a:solidFill>
                  <a:schemeClr val="tx1"/>
                </a:solidFill>
                <a:latin typeface="Tahoma" panose="020B0604030504040204" pitchFamily="34" charset="0"/>
                <a:cs typeface="Arial" panose="020B0604020202020204" pitchFamily="34" charset="0"/>
              </a:defRPr>
            </a:lvl9pPr>
          </a:lstStyle>
          <a:p>
            <a:fld id="{4CFDA6FC-FD00-4302-B263-DD384B6735A7}" type="slidenum">
              <a:rPr lang="en-GB" altLang="en-US" sz="1200" smtClean="0"/>
              <a:pPr/>
              <a:t>11</a:t>
            </a:fld>
            <a:endParaRPr lang="en-GB" altLang="en-US" sz="1200"/>
          </a:p>
        </p:txBody>
      </p:sp>
      <p:sp>
        <p:nvSpPr>
          <p:cNvPr id="36867" name="Rectangle 2">
            <a:extLst>
              <a:ext uri="{FF2B5EF4-FFF2-40B4-BE49-F238E27FC236}">
                <a16:creationId xmlns:a16="http://schemas.microsoft.com/office/drawing/2014/main" id="{E2FE64CC-9B7D-4065-B66B-0B9D1737A853}"/>
              </a:ext>
            </a:extLst>
          </p:cNvPr>
          <p:cNvSpPr>
            <a:spLocks noGrp="1" noRot="1" noChangeAspect="1" noChangeArrowheads="1" noTextEdit="1"/>
          </p:cNvSpPr>
          <p:nvPr>
            <p:ph type="sldImg"/>
          </p:nvPr>
        </p:nvSpPr>
        <p:spPr>
          <a:ln/>
        </p:spPr>
      </p:sp>
      <p:sp>
        <p:nvSpPr>
          <p:cNvPr id="36868" name="Rectangle 3">
            <a:extLst>
              <a:ext uri="{FF2B5EF4-FFF2-40B4-BE49-F238E27FC236}">
                <a16:creationId xmlns:a16="http://schemas.microsoft.com/office/drawing/2014/main" id="{853B9750-EFA5-485F-95E6-907901D7E76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t>KC What your child will learn in Y2 – please take a look at the curriculum documents on the school web site - </a:t>
            </a:r>
          </a:p>
          <a:p>
            <a:endParaRPr lang="en-US" altLang="en-US"/>
          </a:p>
          <a:p>
            <a:r>
              <a:rPr lang="en-US" altLang="en-US"/>
              <a:t>A Maths evening will announced shortly and recorded for you to watch at your leisure for all year groups  SR</a:t>
            </a:r>
          </a:p>
          <a:p>
            <a:endParaRPr lang="en-US" altLang="en-US"/>
          </a:p>
          <a:p>
            <a:r>
              <a:rPr lang="en-US" altLang="en-US"/>
              <a:t>We always build on Year 1 learning and we always spend time identifying any gaps in learning when the year 1s join year 2 – this year is no different – we start where the children are and build confidence and skills</a:t>
            </a:r>
          </a:p>
          <a:p>
            <a:endParaRPr lang="en-US" altLang="en-US"/>
          </a:p>
          <a:p>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a:extLst>
              <a:ext uri="{FF2B5EF4-FFF2-40B4-BE49-F238E27FC236}">
                <a16:creationId xmlns:a16="http://schemas.microsoft.com/office/drawing/2014/main" id="{BB6077E0-9605-4763-A325-02CC63E8038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sz="2400">
                <a:solidFill>
                  <a:schemeClr val="tx1"/>
                </a:solidFill>
                <a:latin typeface="Tahoma" panose="020B0604030504040204" pitchFamily="34" charset="0"/>
                <a:cs typeface="Arial" panose="020B0604020202020204" pitchFamily="34" charset="0"/>
              </a:defRPr>
            </a:lvl1pPr>
            <a:lvl2pPr marL="742950" indent="-285750" defTabSz="931863">
              <a:defRPr sz="2400">
                <a:solidFill>
                  <a:schemeClr val="tx1"/>
                </a:solidFill>
                <a:latin typeface="Tahoma" panose="020B0604030504040204" pitchFamily="34" charset="0"/>
                <a:cs typeface="Arial" panose="020B0604020202020204" pitchFamily="34" charset="0"/>
              </a:defRPr>
            </a:lvl2pPr>
            <a:lvl3pPr marL="1143000" indent="-228600" defTabSz="931863">
              <a:defRPr sz="2400">
                <a:solidFill>
                  <a:schemeClr val="tx1"/>
                </a:solidFill>
                <a:latin typeface="Tahoma" panose="020B0604030504040204" pitchFamily="34" charset="0"/>
                <a:cs typeface="Arial" panose="020B0604020202020204" pitchFamily="34" charset="0"/>
              </a:defRPr>
            </a:lvl3pPr>
            <a:lvl4pPr marL="1600200" indent="-228600" defTabSz="931863">
              <a:defRPr sz="2400">
                <a:solidFill>
                  <a:schemeClr val="tx1"/>
                </a:solidFill>
                <a:latin typeface="Tahoma" panose="020B0604030504040204" pitchFamily="34" charset="0"/>
                <a:cs typeface="Arial" panose="020B0604020202020204" pitchFamily="34" charset="0"/>
              </a:defRPr>
            </a:lvl4pPr>
            <a:lvl5pPr marL="2057400" indent="-228600" defTabSz="931863">
              <a:defRPr sz="2400">
                <a:solidFill>
                  <a:schemeClr val="tx1"/>
                </a:solidFill>
                <a:latin typeface="Tahoma" panose="020B0604030504040204" pitchFamily="34" charset="0"/>
                <a:cs typeface="Arial" panose="020B0604020202020204" pitchFamily="34" charset="0"/>
              </a:defRPr>
            </a:lvl5pPr>
            <a:lvl6pPr marL="2514600" indent="-228600" defTabSz="931863" eaLnBrk="0" fontAlgn="base" hangingPunct="0">
              <a:spcBef>
                <a:spcPct val="0"/>
              </a:spcBef>
              <a:spcAft>
                <a:spcPct val="0"/>
              </a:spcAft>
              <a:defRPr sz="2400">
                <a:solidFill>
                  <a:schemeClr val="tx1"/>
                </a:solidFill>
                <a:latin typeface="Tahoma" panose="020B0604030504040204" pitchFamily="34" charset="0"/>
                <a:cs typeface="Arial" panose="020B0604020202020204" pitchFamily="34" charset="0"/>
              </a:defRPr>
            </a:lvl6pPr>
            <a:lvl7pPr marL="2971800" indent="-228600" defTabSz="931863" eaLnBrk="0" fontAlgn="base" hangingPunct="0">
              <a:spcBef>
                <a:spcPct val="0"/>
              </a:spcBef>
              <a:spcAft>
                <a:spcPct val="0"/>
              </a:spcAft>
              <a:defRPr sz="2400">
                <a:solidFill>
                  <a:schemeClr val="tx1"/>
                </a:solidFill>
                <a:latin typeface="Tahoma" panose="020B0604030504040204" pitchFamily="34" charset="0"/>
                <a:cs typeface="Arial" panose="020B0604020202020204" pitchFamily="34" charset="0"/>
              </a:defRPr>
            </a:lvl7pPr>
            <a:lvl8pPr marL="3429000" indent="-228600" defTabSz="931863" eaLnBrk="0" fontAlgn="base" hangingPunct="0">
              <a:spcBef>
                <a:spcPct val="0"/>
              </a:spcBef>
              <a:spcAft>
                <a:spcPct val="0"/>
              </a:spcAft>
              <a:defRPr sz="2400">
                <a:solidFill>
                  <a:schemeClr val="tx1"/>
                </a:solidFill>
                <a:latin typeface="Tahoma" panose="020B0604030504040204" pitchFamily="34" charset="0"/>
                <a:cs typeface="Arial" panose="020B0604020202020204" pitchFamily="34" charset="0"/>
              </a:defRPr>
            </a:lvl8pPr>
            <a:lvl9pPr marL="3886200" indent="-228600" defTabSz="931863" eaLnBrk="0" fontAlgn="base" hangingPunct="0">
              <a:spcBef>
                <a:spcPct val="0"/>
              </a:spcBef>
              <a:spcAft>
                <a:spcPct val="0"/>
              </a:spcAft>
              <a:defRPr sz="2400">
                <a:solidFill>
                  <a:schemeClr val="tx1"/>
                </a:solidFill>
                <a:latin typeface="Tahoma" panose="020B0604030504040204" pitchFamily="34" charset="0"/>
                <a:cs typeface="Arial" panose="020B0604020202020204" pitchFamily="34" charset="0"/>
              </a:defRPr>
            </a:lvl9pPr>
          </a:lstStyle>
          <a:p>
            <a:fld id="{A1889F88-86E9-4FEA-BAF7-A673DAF1F365}" type="slidenum">
              <a:rPr lang="en-GB" altLang="en-US" sz="1200" smtClean="0"/>
              <a:pPr/>
              <a:t>13</a:t>
            </a:fld>
            <a:endParaRPr lang="en-GB" altLang="en-US" sz="1200"/>
          </a:p>
        </p:txBody>
      </p:sp>
      <p:sp>
        <p:nvSpPr>
          <p:cNvPr id="38915" name="Rectangle 2">
            <a:extLst>
              <a:ext uri="{FF2B5EF4-FFF2-40B4-BE49-F238E27FC236}">
                <a16:creationId xmlns:a16="http://schemas.microsoft.com/office/drawing/2014/main" id="{69DC7641-40CA-496C-A5EF-586863F8ECD7}"/>
              </a:ext>
            </a:extLst>
          </p:cNvPr>
          <p:cNvSpPr>
            <a:spLocks noGrp="1" noRot="1" noChangeAspect="1" noChangeArrowheads="1" noTextEdit="1"/>
          </p:cNvSpPr>
          <p:nvPr>
            <p:ph type="sldImg"/>
          </p:nvPr>
        </p:nvSpPr>
        <p:spPr>
          <a:ln/>
        </p:spPr>
      </p:sp>
      <p:sp>
        <p:nvSpPr>
          <p:cNvPr id="38916" name="Rectangle 3">
            <a:extLst>
              <a:ext uri="{FF2B5EF4-FFF2-40B4-BE49-F238E27FC236}">
                <a16:creationId xmlns:a16="http://schemas.microsoft.com/office/drawing/2014/main" id="{82B47C8F-9E60-41A6-B842-DC1D21A56E4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t>KC What your child will learn in Y2 – please take a look at the curriculum documents on the school web site - </a:t>
            </a:r>
          </a:p>
          <a:p>
            <a:endParaRPr lang="en-US" altLang="en-US"/>
          </a:p>
          <a:p>
            <a:r>
              <a:rPr lang="en-US" altLang="en-US"/>
              <a:t>A Maths evening will announced shortly and recorded for you to watch at your leisure for all year groups  SR</a:t>
            </a:r>
          </a:p>
          <a:p>
            <a:endParaRPr lang="en-US" altLang="en-US"/>
          </a:p>
          <a:p>
            <a:r>
              <a:rPr lang="en-US" altLang="en-US"/>
              <a:t>We always build on Year 1 learning and we always spend time identifying any gaps in learning when the year 1s join year 2 – this year is no different – we start where the children are and build confidence and skills</a:t>
            </a:r>
          </a:p>
          <a:p>
            <a:endParaRPr lang="en-US" altLang="en-US"/>
          </a:p>
          <a:p>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09A5A7-BC10-4678-8662-A1B83CC6F90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D020C71-C548-4007-9205-9BF0AECC7ED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0FE3145-AF44-4E97-842F-954FAB22E308}"/>
              </a:ext>
            </a:extLst>
          </p:cNvPr>
          <p:cNvSpPr>
            <a:spLocks noGrp="1"/>
          </p:cNvSpPr>
          <p:nvPr>
            <p:ph type="dt" sz="half" idx="10"/>
          </p:nvPr>
        </p:nvSpPr>
        <p:spPr/>
        <p:txBody>
          <a:bodyPr/>
          <a:lstStyle/>
          <a:p>
            <a:fld id="{68FF8364-AEBD-4873-9244-45BEBAFDB93E}" type="datetimeFigureOut">
              <a:rPr lang="en-GB" smtClean="0"/>
              <a:t>19/11/2025</a:t>
            </a:fld>
            <a:endParaRPr lang="en-GB"/>
          </a:p>
        </p:txBody>
      </p:sp>
      <p:sp>
        <p:nvSpPr>
          <p:cNvPr id="5" name="Footer Placeholder 4">
            <a:extLst>
              <a:ext uri="{FF2B5EF4-FFF2-40B4-BE49-F238E27FC236}">
                <a16:creationId xmlns:a16="http://schemas.microsoft.com/office/drawing/2014/main" id="{F17055CC-499D-43BE-9E21-72063BC7216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4175F65-C451-460B-9A77-369EA23100A0}"/>
              </a:ext>
            </a:extLst>
          </p:cNvPr>
          <p:cNvSpPr>
            <a:spLocks noGrp="1"/>
          </p:cNvSpPr>
          <p:nvPr>
            <p:ph type="sldNum" sz="quarter" idx="12"/>
          </p:nvPr>
        </p:nvSpPr>
        <p:spPr/>
        <p:txBody>
          <a:bodyPr/>
          <a:lstStyle/>
          <a:p>
            <a:fld id="{2D0ACD5D-458E-4225-9CBB-82CD39788850}" type="slidenum">
              <a:rPr lang="en-GB" smtClean="0"/>
              <a:t>‹#›</a:t>
            </a:fld>
            <a:endParaRPr lang="en-GB"/>
          </a:p>
        </p:txBody>
      </p:sp>
    </p:spTree>
    <p:extLst>
      <p:ext uri="{BB962C8B-B14F-4D97-AF65-F5344CB8AC3E}">
        <p14:creationId xmlns:p14="http://schemas.microsoft.com/office/powerpoint/2010/main" val="8156416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4BA723-404B-446E-B4D7-10622179EB7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490A825-23DF-4907-8FA2-D9EC7B81AD85}"/>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AC51A83-FCD3-4501-A04C-F70EF0709BE0}"/>
              </a:ext>
            </a:extLst>
          </p:cNvPr>
          <p:cNvSpPr>
            <a:spLocks noGrp="1"/>
          </p:cNvSpPr>
          <p:nvPr>
            <p:ph type="dt" sz="half" idx="10"/>
          </p:nvPr>
        </p:nvSpPr>
        <p:spPr/>
        <p:txBody>
          <a:bodyPr/>
          <a:lstStyle/>
          <a:p>
            <a:fld id="{68FF8364-AEBD-4873-9244-45BEBAFDB93E}" type="datetimeFigureOut">
              <a:rPr lang="en-GB" smtClean="0"/>
              <a:t>19/11/2025</a:t>
            </a:fld>
            <a:endParaRPr lang="en-GB"/>
          </a:p>
        </p:txBody>
      </p:sp>
      <p:sp>
        <p:nvSpPr>
          <p:cNvPr id="5" name="Footer Placeholder 4">
            <a:extLst>
              <a:ext uri="{FF2B5EF4-FFF2-40B4-BE49-F238E27FC236}">
                <a16:creationId xmlns:a16="http://schemas.microsoft.com/office/drawing/2014/main" id="{FBC2F7C2-8C6C-459B-9D3E-7FD226053CA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D32F97-87B8-4772-8693-1AE8C82958E2}"/>
              </a:ext>
            </a:extLst>
          </p:cNvPr>
          <p:cNvSpPr>
            <a:spLocks noGrp="1"/>
          </p:cNvSpPr>
          <p:nvPr>
            <p:ph type="sldNum" sz="quarter" idx="12"/>
          </p:nvPr>
        </p:nvSpPr>
        <p:spPr/>
        <p:txBody>
          <a:bodyPr/>
          <a:lstStyle/>
          <a:p>
            <a:fld id="{2D0ACD5D-458E-4225-9CBB-82CD39788850}" type="slidenum">
              <a:rPr lang="en-GB" smtClean="0"/>
              <a:t>‹#›</a:t>
            </a:fld>
            <a:endParaRPr lang="en-GB"/>
          </a:p>
        </p:txBody>
      </p:sp>
    </p:spTree>
    <p:extLst>
      <p:ext uri="{BB962C8B-B14F-4D97-AF65-F5344CB8AC3E}">
        <p14:creationId xmlns:p14="http://schemas.microsoft.com/office/powerpoint/2010/main" val="19391338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2014CE-4C89-425E-BE32-86098311053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1630ACD-B724-467E-B9C9-6FC58E9B885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1B118644-4FE9-476B-B2C8-CDF2DEC2561F}"/>
              </a:ext>
            </a:extLst>
          </p:cNvPr>
          <p:cNvSpPr>
            <a:spLocks noGrp="1"/>
          </p:cNvSpPr>
          <p:nvPr>
            <p:ph type="dt" sz="half" idx="10"/>
          </p:nvPr>
        </p:nvSpPr>
        <p:spPr/>
        <p:txBody>
          <a:bodyPr/>
          <a:lstStyle/>
          <a:p>
            <a:fld id="{68FF8364-AEBD-4873-9244-45BEBAFDB93E}" type="datetimeFigureOut">
              <a:rPr lang="en-GB" smtClean="0"/>
              <a:t>19/11/2025</a:t>
            </a:fld>
            <a:endParaRPr lang="en-GB"/>
          </a:p>
        </p:txBody>
      </p:sp>
      <p:sp>
        <p:nvSpPr>
          <p:cNvPr id="5" name="Footer Placeholder 4">
            <a:extLst>
              <a:ext uri="{FF2B5EF4-FFF2-40B4-BE49-F238E27FC236}">
                <a16:creationId xmlns:a16="http://schemas.microsoft.com/office/drawing/2014/main" id="{95A2CD84-C6DF-427E-9E90-DAD37E6B2C8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DE1C2DE-16C3-4EEC-809E-27E17F56E831}"/>
              </a:ext>
            </a:extLst>
          </p:cNvPr>
          <p:cNvSpPr>
            <a:spLocks noGrp="1"/>
          </p:cNvSpPr>
          <p:nvPr>
            <p:ph type="sldNum" sz="quarter" idx="12"/>
          </p:nvPr>
        </p:nvSpPr>
        <p:spPr/>
        <p:txBody>
          <a:bodyPr/>
          <a:lstStyle/>
          <a:p>
            <a:fld id="{2D0ACD5D-458E-4225-9CBB-82CD39788850}" type="slidenum">
              <a:rPr lang="en-GB" smtClean="0"/>
              <a:t>‹#›</a:t>
            </a:fld>
            <a:endParaRPr lang="en-GB"/>
          </a:p>
        </p:txBody>
      </p:sp>
    </p:spTree>
    <p:extLst>
      <p:ext uri="{BB962C8B-B14F-4D97-AF65-F5344CB8AC3E}">
        <p14:creationId xmlns:p14="http://schemas.microsoft.com/office/powerpoint/2010/main" val="31708608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B336B9-4625-4B71-BECB-BE52328775F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F6A0D4A-FDC0-4767-8832-6E8C7302EC3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61081E4-9D3C-4856-8E7C-2AA64296DE2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89FC9B4-1191-492D-BD6E-748FC00FE386}"/>
              </a:ext>
            </a:extLst>
          </p:cNvPr>
          <p:cNvSpPr>
            <a:spLocks noGrp="1"/>
          </p:cNvSpPr>
          <p:nvPr>
            <p:ph type="dt" sz="half" idx="10"/>
          </p:nvPr>
        </p:nvSpPr>
        <p:spPr/>
        <p:txBody>
          <a:bodyPr/>
          <a:lstStyle/>
          <a:p>
            <a:fld id="{68FF8364-AEBD-4873-9244-45BEBAFDB93E}" type="datetimeFigureOut">
              <a:rPr lang="en-GB" smtClean="0"/>
              <a:t>19/11/2025</a:t>
            </a:fld>
            <a:endParaRPr lang="en-GB"/>
          </a:p>
        </p:txBody>
      </p:sp>
      <p:sp>
        <p:nvSpPr>
          <p:cNvPr id="6" name="Footer Placeholder 5">
            <a:extLst>
              <a:ext uri="{FF2B5EF4-FFF2-40B4-BE49-F238E27FC236}">
                <a16:creationId xmlns:a16="http://schemas.microsoft.com/office/drawing/2014/main" id="{0B4C4495-460A-44B5-B0A8-0E78665E3DA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CEA0C62-99CA-4D07-909F-129FE15800DF}"/>
              </a:ext>
            </a:extLst>
          </p:cNvPr>
          <p:cNvSpPr>
            <a:spLocks noGrp="1"/>
          </p:cNvSpPr>
          <p:nvPr>
            <p:ph type="sldNum" sz="quarter" idx="12"/>
          </p:nvPr>
        </p:nvSpPr>
        <p:spPr/>
        <p:txBody>
          <a:bodyPr/>
          <a:lstStyle/>
          <a:p>
            <a:fld id="{2D0ACD5D-458E-4225-9CBB-82CD39788850}" type="slidenum">
              <a:rPr lang="en-GB" smtClean="0"/>
              <a:t>‹#›</a:t>
            </a:fld>
            <a:endParaRPr lang="en-GB"/>
          </a:p>
        </p:txBody>
      </p:sp>
    </p:spTree>
    <p:extLst>
      <p:ext uri="{BB962C8B-B14F-4D97-AF65-F5344CB8AC3E}">
        <p14:creationId xmlns:p14="http://schemas.microsoft.com/office/powerpoint/2010/main" val="26690880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A991B1-92CD-48FB-B43C-EF030D582A3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0DFB879-4CEB-4195-A323-C7FE05E7104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4B44224D-ECCF-40A1-AB91-1BCD54347772}"/>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577CC92-48C0-4A0C-883A-8E472E3E653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8E4F821-9964-410B-95FD-755E147F9DE3}"/>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DEF2EDF-A9D5-4F9D-AA83-A4788EEBC066}"/>
              </a:ext>
            </a:extLst>
          </p:cNvPr>
          <p:cNvSpPr>
            <a:spLocks noGrp="1"/>
          </p:cNvSpPr>
          <p:nvPr>
            <p:ph type="dt" sz="half" idx="10"/>
          </p:nvPr>
        </p:nvSpPr>
        <p:spPr/>
        <p:txBody>
          <a:bodyPr/>
          <a:lstStyle/>
          <a:p>
            <a:fld id="{68FF8364-AEBD-4873-9244-45BEBAFDB93E}" type="datetimeFigureOut">
              <a:rPr lang="en-GB" smtClean="0"/>
              <a:t>19/11/2025</a:t>
            </a:fld>
            <a:endParaRPr lang="en-GB"/>
          </a:p>
        </p:txBody>
      </p:sp>
      <p:sp>
        <p:nvSpPr>
          <p:cNvPr id="8" name="Footer Placeholder 7">
            <a:extLst>
              <a:ext uri="{FF2B5EF4-FFF2-40B4-BE49-F238E27FC236}">
                <a16:creationId xmlns:a16="http://schemas.microsoft.com/office/drawing/2014/main" id="{7BDE4AF9-AB4D-4DB0-8D72-85E5CD00762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5C2F94C-EB9A-4A89-AADD-28DB73F053F6}"/>
              </a:ext>
            </a:extLst>
          </p:cNvPr>
          <p:cNvSpPr>
            <a:spLocks noGrp="1"/>
          </p:cNvSpPr>
          <p:nvPr>
            <p:ph type="sldNum" sz="quarter" idx="12"/>
          </p:nvPr>
        </p:nvSpPr>
        <p:spPr/>
        <p:txBody>
          <a:bodyPr/>
          <a:lstStyle/>
          <a:p>
            <a:fld id="{2D0ACD5D-458E-4225-9CBB-82CD39788850}" type="slidenum">
              <a:rPr lang="en-GB" smtClean="0"/>
              <a:t>‹#›</a:t>
            </a:fld>
            <a:endParaRPr lang="en-GB"/>
          </a:p>
        </p:txBody>
      </p:sp>
    </p:spTree>
    <p:extLst>
      <p:ext uri="{BB962C8B-B14F-4D97-AF65-F5344CB8AC3E}">
        <p14:creationId xmlns:p14="http://schemas.microsoft.com/office/powerpoint/2010/main" val="3263844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DEB561-37C9-40FE-90A2-13577A9BE27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6048619-7E28-4639-A022-BB772CC5FF4D}"/>
              </a:ext>
            </a:extLst>
          </p:cNvPr>
          <p:cNvSpPr>
            <a:spLocks noGrp="1"/>
          </p:cNvSpPr>
          <p:nvPr>
            <p:ph type="dt" sz="half" idx="10"/>
          </p:nvPr>
        </p:nvSpPr>
        <p:spPr/>
        <p:txBody>
          <a:bodyPr/>
          <a:lstStyle/>
          <a:p>
            <a:fld id="{68FF8364-AEBD-4873-9244-45BEBAFDB93E}" type="datetimeFigureOut">
              <a:rPr lang="en-GB" smtClean="0"/>
              <a:t>19/11/2025</a:t>
            </a:fld>
            <a:endParaRPr lang="en-GB"/>
          </a:p>
        </p:txBody>
      </p:sp>
      <p:sp>
        <p:nvSpPr>
          <p:cNvPr id="4" name="Footer Placeholder 3">
            <a:extLst>
              <a:ext uri="{FF2B5EF4-FFF2-40B4-BE49-F238E27FC236}">
                <a16:creationId xmlns:a16="http://schemas.microsoft.com/office/drawing/2014/main" id="{73B49935-08C4-42DC-B136-3F89F562957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9B36CFD-335C-4793-82B5-F435536D03E6}"/>
              </a:ext>
            </a:extLst>
          </p:cNvPr>
          <p:cNvSpPr>
            <a:spLocks noGrp="1"/>
          </p:cNvSpPr>
          <p:nvPr>
            <p:ph type="sldNum" sz="quarter" idx="12"/>
          </p:nvPr>
        </p:nvSpPr>
        <p:spPr/>
        <p:txBody>
          <a:bodyPr/>
          <a:lstStyle/>
          <a:p>
            <a:fld id="{2D0ACD5D-458E-4225-9CBB-82CD39788850}" type="slidenum">
              <a:rPr lang="en-GB" smtClean="0"/>
              <a:t>‹#›</a:t>
            </a:fld>
            <a:endParaRPr lang="en-GB"/>
          </a:p>
        </p:txBody>
      </p:sp>
    </p:spTree>
    <p:extLst>
      <p:ext uri="{BB962C8B-B14F-4D97-AF65-F5344CB8AC3E}">
        <p14:creationId xmlns:p14="http://schemas.microsoft.com/office/powerpoint/2010/main" val="8924942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5F6237E-283E-4F7F-B5BE-1B6CE3C0DB1E}"/>
              </a:ext>
            </a:extLst>
          </p:cNvPr>
          <p:cNvSpPr>
            <a:spLocks noGrp="1"/>
          </p:cNvSpPr>
          <p:nvPr>
            <p:ph type="dt" sz="half" idx="10"/>
          </p:nvPr>
        </p:nvSpPr>
        <p:spPr/>
        <p:txBody>
          <a:bodyPr/>
          <a:lstStyle/>
          <a:p>
            <a:fld id="{68FF8364-AEBD-4873-9244-45BEBAFDB93E}" type="datetimeFigureOut">
              <a:rPr lang="en-GB" smtClean="0"/>
              <a:t>19/11/2025</a:t>
            </a:fld>
            <a:endParaRPr lang="en-GB"/>
          </a:p>
        </p:txBody>
      </p:sp>
      <p:sp>
        <p:nvSpPr>
          <p:cNvPr id="3" name="Footer Placeholder 2">
            <a:extLst>
              <a:ext uri="{FF2B5EF4-FFF2-40B4-BE49-F238E27FC236}">
                <a16:creationId xmlns:a16="http://schemas.microsoft.com/office/drawing/2014/main" id="{840E2049-61F5-46BA-8CED-F2EBF044A21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497C211-1A64-4067-AD21-DA099362CF05}"/>
              </a:ext>
            </a:extLst>
          </p:cNvPr>
          <p:cNvSpPr>
            <a:spLocks noGrp="1"/>
          </p:cNvSpPr>
          <p:nvPr>
            <p:ph type="sldNum" sz="quarter" idx="12"/>
          </p:nvPr>
        </p:nvSpPr>
        <p:spPr/>
        <p:txBody>
          <a:bodyPr/>
          <a:lstStyle/>
          <a:p>
            <a:fld id="{2D0ACD5D-458E-4225-9CBB-82CD39788850}" type="slidenum">
              <a:rPr lang="en-GB" smtClean="0"/>
              <a:t>‹#›</a:t>
            </a:fld>
            <a:endParaRPr lang="en-GB"/>
          </a:p>
        </p:txBody>
      </p:sp>
    </p:spTree>
    <p:extLst>
      <p:ext uri="{BB962C8B-B14F-4D97-AF65-F5344CB8AC3E}">
        <p14:creationId xmlns:p14="http://schemas.microsoft.com/office/powerpoint/2010/main" val="14994131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E3E877-53A0-4BDE-A40A-7B4A4401113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512AC31-22CE-4006-823C-5DC64F02733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F442B65-E63E-4992-95BF-202EC25F7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CEF23E0-365C-406D-939C-D60D872E93F8}"/>
              </a:ext>
            </a:extLst>
          </p:cNvPr>
          <p:cNvSpPr>
            <a:spLocks noGrp="1"/>
          </p:cNvSpPr>
          <p:nvPr>
            <p:ph type="dt" sz="half" idx="10"/>
          </p:nvPr>
        </p:nvSpPr>
        <p:spPr/>
        <p:txBody>
          <a:bodyPr/>
          <a:lstStyle/>
          <a:p>
            <a:fld id="{68FF8364-AEBD-4873-9244-45BEBAFDB93E}" type="datetimeFigureOut">
              <a:rPr lang="en-GB" smtClean="0"/>
              <a:t>19/11/2025</a:t>
            </a:fld>
            <a:endParaRPr lang="en-GB"/>
          </a:p>
        </p:txBody>
      </p:sp>
      <p:sp>
        <p:nvSpPr>
          <p:cNvPr id="6" name="Footer Placeholder 5">
            <a:extLst>
              <a:ext uri="{FF2B5EF4-FFF2-40B4-BE49-F238E27FC236}">
                <a16:creationId xmlns:a16="http://schemas.microsoft.com/office/drawing/2014/main" id="{3EC8198D-4BC4-4D5A-B7AE-F7786102019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7889AF9-36AE-41F1-95A5-D97F45DD0AD1}"/>
              </a:ext>
            </a:extLst>
          </p:cNvPr>
          <p:cNvSpPr>
            <a:spLocks noGrp="1"/>
          </p:cNvSpPr>
          <p:nvPr>
            <p:ph type="sldNum" sz="quarter" idx="12"/>
          </p:nvPr>
        </p:nvSpPr>
        <p:spPr/>
        <p:txBody>
          <a:bodyPr/>
          <a:lstStyle/>
          <a:p>
            <a:fld id="{2D0ACD5D-458E-4225-9CBB-82CD39788850}" type="slidenum">
              <a:rPr lang="en-GB" smtClean="0"/>
              <a:t>‹#›</a:t>
            </a:fld>
            <a:endParaRPr lang="en-GB"/>
          </a:p>
        </p:txBody>
      </p:sp>
    </p:spTree>
    <p:extLst>
      <p:ext uri="{BB962C8B-B14F-4D97-AF65-F5344CB8AC3E}">
        <p14:creationId xmlns:p14="http://schemas.microsoft.com/office/powerpoint/2010/main" val="1006790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7036DE-7638-4886-9E14-E524D76FEE8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2634622-94F1-40D3-BB60-B39CC4CFD65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AF5FBEB-7910-4DC2-93DA-CADE8B599B5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03383FB-056C-48A1-88F8-77A1BC935CBC}"/>
              </a:ext>
            </a:extLst>
          </p:cNvPr>
          <p:cNvSpPr>
            <a:spLocks noGrp="1"/>
          </p:cNvSpPr>
          <p:nvPr>
            <p:ph type="dt" sz="half" idx="10"/>
          </p:nvPr>
        </p:nvSpPr>
        <p:spPr/>
        <p:txBody>
          <a:bodyPr/>
          <a:lstStyle/>
          <a:p>
            <a:fld id="{68FF8364-AEBD-4873-9244-45BEBAFDB93E}" type="datetimeFigureOut">
              <a:rPr lang="en-GB" smtClean="0"/>
              <a:t>19/11/2025</a:t>
            </a:fld>
            <a:endParaRPr lang="en-GB"/>
          </a:p>
        </p:txBody>
      </p:sp>
      <p:sp>
        <p:nvSpPr>
          <p:cNvPr id="6" name="Footer Placeholder 5">
            <a:extLst>
              <a:ext uri="{FF2B5EF4-FFF2-40B4-BE49-F238E27FC236}">
                <a16:creationId xmlns:a16="http://schemas.microsoft.com/office/drawing/2014/main" id="{C6CF84DC-99F2-49A9-B8F6-6F947786C90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19660AC-F12D-4147-B028-B5EF3FED2E92}"/>
              </a:ext>
            </a:extLst>
          </p:cNvPr>
          <p:cNvSpPr>
            <a:spLocks noGrp="1"/>
          </p:cNvSpPr>
          <p:nvPr>
            <p:ph type="sldNum" sz="quarter" idx="12"/>
          </p:nvPr>
        </p:nvSpPr>
        <p:spPr/>
        <p:txBody>
          <a:bodyPr/>
          <a:lstStyle/>
          <a:p>
            <a:fld id="{2D0ACD5D-458E-4225-9CBB-82CD39788850}" type="slidenum">
              <a:rPr lang="en-GB" smtClean="0"/>
              <a:t>‹#›</a:t>
            </a:fld>
            <a:endParaRPr lang="en-GB"/>
          </a:p>
        </p:txBody>
      </p:sp>
    </p:spTree>
    <p:extLst>
      <p:ext uri="{BB962C8B-B14F-4D97-AF65-F5344CB8AC3E}">
        <p14:creationId xmlns:p14="http://schemas.microsoft.com/office/powerpoint/2010/main" val="40174356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C2613C-ABB1-4FA8-9A94-0C458E16964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F5087FA-F158-4318-AED4-021DC408FD0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F695F09-C6FA-4B9A-9910-93930EBC368B}"/>
              </a:ext>
            </a:extLst>
          </p:cNvPr>
          <p:cNvSpPr>
            <a:spLocks noGrp="1"/>
          </p:cNvSpPr>
          <p:nvPr>
            <p:ph type="dt" sz="half" idx="10"/>
          </p:nvPr>
        </p:nvSpPr>
        <p:spPr/>
        <p:txBody>
          <a:bodyPr/>
          <a:lstStyle/>
          <a:p>
            <a:fld id="{68FF8364-AEBD-4873-9244-45BEBAFDB93E}" type="datetimeFigureOut">
              <a:rPr lang="en-GB" smtClean="0"/>
              <a:t>19/11/2025</a:t>
            </a:fld>
            <a:endParaRPr lang="en-GB"/>
          </a:p>
        </p:txBody>
      </p:sp>
      <p:sp>
        <p:nvSpPr>
          <p:cNvPr id="5" name="Footer Placeholder 4">
            <a:extLst>
              <a:ext uri="{FF2B5EF4-FFF2-40B4-BE49-F238E27FC236}">
                <a16:creationId xmlns:a16="http://schemas.microsoft.com/office/drawing/2014/main" id="{E1918BDD-E75C-40CA-95DC-EAC6C30A7A2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4CD92DC-DDDB-4F4A-80C4-8226BA10FE4D}"/>
              </a:ext>
            </a:extLst>
          </p:cNvPr>
          <p:cNvSpPr>
            <a:spLocks noGrp="1"/>
          </p:cNvSpPr>
          <p:nvPr>
            <p:ph type="sldNum" sz="quarter" idx="12"/>
          </p:nvPr>
        </p:nvSpPr>
        <p:spPr/>
        <p:txBody>
          <a:bodyPr/>
          <a:lstStyle/>
          <a:p>
            <a:fld id="{2D0ACD5D-458E-4225-9CBB-82CD39788850}" type="slidenum">
              <a:rPr lang="en-GB" smtClean="0"/>
              <a:t>‹#›</a:t>
            </a:fld>
            <a:endParaRPr lang="en-GB"/>
          </a:p>
        </p:txBody>
      </p:sp>
    </p:spTree>
    <p:extLst>
      <p:ext uri="{BB962C8B-B14F-4D97-AF65-F5344CB8AC3E}">
        <p14:creationId xmlns:p14="http://schemas.microsoft.com/office/powerpoint/2010/main" val="8500594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490B8BC-C1F4-4019-A3C8-F50E1A4F236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BF8FB9E-9649-4658-8797-F3593C456CF8}"/>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E0395A3-DF9F-4898-A1EC-321B5A15FB67}"/>
              </a:ext>
            </a:extLst>
          </p:cNvPr>
          <p:cNvSpPr>
            <a:spLocks noGrp="1"/>
          </p:cNvSpPr>
          <p:nvPr>
            <p:ph type="dt" sz="half" idx="10"/>
          </p:nvPr>
        </p:nvSpPr>
        <p:spPr/>
        <p:txBody>
          <a:bodyPr/>
          <a:lstStyle/>
          <a:p>
            <a:fld id="{68FF8364-AEBD-4873-9244-45BEBAFDB93E}" type="datetimeFigureOut">
              <a:rPr lang="en-GB" smtClean="0"/>
              <a:t>19/11/2025</a:t>
            </a:fld>
            <a:endParaRPr lang="en-GB"/>
          </a:p>
        </p:txBody>
      </p:sp>
      <p:sp>
        <p:nvSpPr>
          <p:cNvPr id="5" name="Footer Placeholder 4">
            <a:extLst>
              <a:ext uri="{FF2B5EF4-FFF2-40B4-BE49-F238E27FC236}">
                <a16:creationId xmlns:a16="http://schemas.microsoft.com/office/drawing/2014/main" id="{08BF202B-6208-4BF3-8812-C2E942052A7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AEF40C9-1922-482A-954B-A6F3BD11E5AE}"/>
              </a:ext>
            </a:extLst>
          </p:cNvPr>
          <p:cNvSpPr>
            <a:spLocks noGrp="1"/>
          </p:cNvSpPr>
          <p:nvPr>
            <p:ph type="sldNum" sz="quarter" idx="12"/>
          </p:nvPr>
        </p:nvSpPr>
        <p:spPr/>
        <p:txBody>
          <a:bodyPr/>
          <a:lstStyle/>
          <a:p>
            <a:fld id="{2D0ACD5D-458E-4225-9CBB-82CD39788850}" type="slidenum">
              <a:rPr lang="en-GB" smtClean="0"/>
              <a:t>‹#›</a:t>
            </a:fld>
            <a:endParaRPr lang="en-GB"/>
          </a:p>
        </p:txBody>
      </p:sp>
    </p:spTree>
    <p:extLst>
      <p:ext uri="{BB962C8B-B14F-4D97-AF65-F5344CB8AC3E}">
        <p14:creationId xmlns:p14="http://schemas.microsoft.com/office/powerpoint/2010/main" val="19655966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1531707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alphaModFix amt="65000"/>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A077F79-4EDB-4A6E-A11E-3943533D709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D2E0555-87F7-4470-88E5-802F64E862F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C2278E-D4B4-4AE2-80E7-288DB569791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8FF8364-AEBD-4873-9244-45BEBAFDB93E}" type="datetimeFigureOut">
              <a:rPr lang="en-GB" smtClean="0"/>
              <a:t>19/11/2025</a:t>
            </a:fld>
            <a:endParaRPr lang="en-GB"/>
          </a:p>
        </p:txBody>
      </p:sp>
      <p:sp>
        <p:nvSpPr>
          <p:cNvPr id="5" name="Footer Placeholder 4">
            <a:extLst>
              <a:ext uri="{FF2B5EF4-FFF2-40B4-BE49-F238E27FC236}">
                <a16:creationId xmlns:a16="http://schemas.microsoft.com/office/drawing/2014/main" id="{902DA619-1C89-419A-9807-179A5F73A08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BC87801-958C-40FF-A5C8-E9D918792EF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0ACD5D-458E-4225-9CBB-82CD39788850}" type="slidenum">
              <a:rPr lang="en-GB" smtClean="0"/>
              <a:t>‹#›</a:t>
            </a:fld>
            <a:endParaRPr lang="en-GB"/>
          </a:p>
        </p:txBody>
      </p:sp>
    </p:spTree>
    <p:extLst>
      <p:ext uri="{BB962C8B-B14F-4D97-AF65-F5344CB8AC3E}">
        <p14:creationId xmlns:p14="http://schemas.microsoft.com/office/powerpoint/2010/main" val="25310912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7" Type="http://schemas.openxmlformats.org/officeDocument/2006/relationships/image" Target="../media/image14.jpeg"/><Relationship Id="rId2" Type="http://schemas.openxmlformats.org/officeDocument/2006/relationships/image" Target="../media/image9.jpeg"/><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image" Target="../media/image12.pn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hyperlink" Target="https://whiteroseeducation.com/1-minute-maths" TargetMode="Externa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35.png"/><Relationship Id="rId7" Type="http://schemas.openxmlformats.org/officeDocument/2006/relationships/hyperlink" Target="https://www.topmarks.co.uk/maths-games/hit-the-button" TargetMode="External"/><Relationship Id="rId2" Type="http://schemas.openxmlformats.org/officeDocument/2006/relationships/hyperlink" Target="https://whiteroseeducation.com/1-minute-maths#download" TargetMode="External"/><Relationship Id="rId1" Type="http://schemas.openxmlformats.org/officeDocument/2006/relationships/slideLayout" Target="../slideLayouts/slideLayout7.xml"/><Relationship Id="rId6" Type="http://schemas.openxmlformats.org/officeDocument/2006/relationships/image" Target="../media/image37.png"/><Relationship Id="rId11" Type="http://schemas.openxmlformats.org/officeDocument/2006/relationships/image" Target="../media/image39.png"/><Relationship Id="rId5" Type="http://schemas.openxmlformats.org/officeDocument/2006/relationships/image" Target="../media/image36.png"/><Relationship Id="rId10" Type="http://schemas.openxmlformats.org/officeDocument/2006/relationships/hyperlink" Target="https://whiteroseeducation.com/parent-pupil-resources/maths/maths-with-michael" TargetMode="External"/><Relationship Id="rId4" Type="http://schemas.openxmlformats.org/officeDocument/2006/relationships/hyperlink" Target="https://www.topmarks.co.uk/" TargetMode="External"/><Relationship Id="rId9" Type="http://schemas.openxmlformats.org/officeDocument/2006/relationships/hyperlink" Target="https://whiteroseeducation.com/parent-pupil-resources/maths/free-downloads#download"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1619250" y="1714500"/>
          <a:ext cx="7334250" cy="4572000"/>
          <a:chOff x="1619250" y="1714500"/>
          <a:chExt cx="7334250" cy="4572000"/>
        </a:xfrm>
      </p:grpSpPr>
      <p:grpSp>
        <p:nvGrpSpPr>
          <p:cNvPr id="4" name="Group 3">
            <a:extLst>
              <a:ext uri="{FF2B5EF4-FFF2-40B4-BE49-F238E27FC236}">
                <a16:creationId xmlns:a16="http://schemas.microsoft.com/office/drawing/2014/main" id="{68AD03D1-2D2E-44BC-B997-24B1B06A801C}"/>
              </a:ext>
            </a:extLst>
          </p:cNvPr>
          <p:cNvGrpSpPr/>
          <p:nvPr/>
        </p:nvGrpSpPr>
        <p:grpSpPr>
          <a:xfrm>
            <a:off x="1782426" y="1074391"/>
            <a:ext cx="8856983" cy="1308050"/>
            <a:chOff x="229940" y="1192356"/>
            <a:chExt cx="8856983" cy="1308050"/>
          </a:xfrm>
        </p:grpSpPr>
        <p:sp>
          <p:nvSpPr>
            <p:cNvPr id="5" name="Text Box 2">
              <a:extLst>
                <a:ext uri="{FF2B5EF4-FFF2-40B4-BE49-F238E27FC236}">
                  <a16:creationId xmlns:a16="http://schemas.microsoft.com/office/drawing/2014/main" id="{D040D58C-051A-497A-B8C5-899158C69EBD}"/>
                </a:ext>
              </a:extLst>
            </p:cNvPr>
            <p:cNvSpPr txBox="1">
              <a:spLocks noChangeArrowheads="1"/>
            </p:cNvSpPr>
            <p:nvPr/>
          </p:nvSpPr>
          <p:spPr bwMode="auto">
            <a:xfrm>
              <a:off x="815916" y="1192356"/>
              <a:ext cx="8271007" cy="1308050"/>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spAutoFit/>
            </a:bodyPr>
            <a:lstStyle/>
            <a:p>
              <a:pPr algn="ctr"/>
              <a:r>
                <a:rPr lang="en-GB" sz="4800" dirty="0">
                  <a:latin typeface="Letter-join Print Plus 3" panose="02000805000000020003" pitchFamily="50" charset="0"/>
                  <a:ea typeface="Times New Roman" panose="02020603050405020304" pitchFamily="18" charset="0"/>
                </a:rPr>
                <a:t>Lilliput C of E Infant School</a:t>
              </a:r>
              <a:endParaRPr lang="en-GB" sz="2000" dirty="0">
                <a:latin typeface="Times New Roman" panose="02020603050405020304" pitchFamily="18" charset="0"/>
                <a:ea typeface="Times New Roman" panose="02020603050405020304" pitchFamily="18" charset="0"/>
              </a:endParaRPr>
            </a:p>
            <a:p>
              <a:pPr algn="ctr"/>
              <a:r>
                <a:rPr lang="en-GB" sz="2250" dirty="0">
                  <a:latin typeface="Letter-join Print Plus 3" panose="02000805000000020003" pitchFamily="50" charset="0"/>
                  <a:ea typeface="Times New Roman" panose="02020603050405020304" pitchFamily="18" charset="0"/>
                </a:rPr>
                <a:t>Loving one another, respecting one another, serving one another.</a:t>
              </a:r>
              <a:endParaRPr lang="en-GB" sz="2250" dirty="0">
                <a:latin typeface="Times New Roman" panose="02020603050405020304" pitchFamily="18" charset="0"/>
                <a:ea typeface="Times New Roman" panose="02020603050405020304" pitchFamily="18" charset="0"/>
              </a:endParaRPr>
            </a:p>
            <a:p>
              <a:pPr algn="ctr"/>
              <a:r>
                <a:rPr lang="en-GB" sz="800" dirty="0">
                  <a:solidFill>
                    <a:srgbClr val="BFBFBF"/>
                  </a:solidFill>
                  <a:latin typeface="Letter-join Print Plus 3" panose="02000805000000020003" pitchFamily="50" charset="0"/>
                  <a:ea typeface="Times New Roman" panose="02020603050405020304" pitchFamily="18" charset="0"/>
                </a:rPr>
                <a:t> </a:t>
              </a:r>
              <a:endParaRPr lang="en-GB" sz="1200" dirty="0">
                <a:latin typeface="Times New Roman" panose="02020603050405020304" pitchFamily="18" charset="0"/>
                <a:ea typeface="Times New Roman" panose="02020603050405020304" pitchFamily="18" charset="0"/>
              </a:endParaRPr>
            </a:p>
          </p:txBody>
        </p:sp>
        <p:pic>
          <p:nvPicPr>
            <p:cNvPr id="6" name="Picture 5">
              <a:extLst>
                <a:ext uri="{FF2B5EF4-FFF2-40B4-BE49-F238E27FC236}">
                  <a16:creationId xmlns:a16="http://schemas.microsoft.com/office/drawing/2014/main" id="{2DA695AF-75B8-4621-A03C-1DF635FDA1F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940" y="1375318"/>
              <a:ext cx="677109" cy="890869"/>
            </a:xfrm>
            <a:prstGeom prst="rect">
              <a:avLst/>
            </a:prstGeom>
            <a:noFill/>
            <a:ln>
              <a:noFill/>
            </a:ln>
          </p:spPr>
        </p:pic>
      </p:grpSp>
      <p:sp>
        <p:nvSpPr>
          <p:cNvPr id="8" name="Rectangle 7">
            <a:extLst>
              <a:ext uri="{FF2B5EF4-FFF2-40B4-BE49-F238E27FC236}">
                <a16:creationId xmlns:a16="http://schemas.microsoft.com/office/drawing/2014/main" id="{07A3C2E9-6C1F-4805-B9E3-A5191BE13839}"/>
              </a:ext>
            </a:extLst>
          </p:cNvPr>
          <p:cNvSpPr/>
          <p:nvPr/>
        </p:nvSpPr>
        <p:spPr>
          <a:xfrm>
            <a:off x="0" y="2467182"/>
            <a:ext cx="12192000" cy="4390819"/>
          </a:xfrm>
          <a:prstGeom prst="rect">
            <a:avLst/>
          </a:prstGeom>
          <a:solidFill>
            <a:srgbClr val="FFD966"/>
          </a:solidFill>
          <a:ln>
            <a:solidFill>
              <a:srgbClr val="FFD9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r>
              <a:rPr lang="en-US" sz="2800" dirty="0">
                <a:solidFill>
                  <a:schemeClr val="tx1"/>
                </a:solidFill>
                <a:latin typeface="Letter-join Print Plus 3" panose="02000805000000020003" pitchFamily="50" charset="0"/>
              </a:rPr>
              <a:t>Wednesday 19</a:t>
            </a:r>
            <a:r>
              <a:rPr lang="en-US" sz="2800" baseline="30000" dirty="0">
                <a:solidFill>
                  <a:schemeClr val="tx1"/>
                </a:solidFill>
                <a:latin typeface="Letter-join Print Plus 3" panose="02000805000000020003" pitchFamily="50" charset="0"/>
              </a:rPr>
              <a:t>th</a:t>
            </a:r>
            <a:r>
              <a:rPr lang="en-US" sz="2800" dirty="0">
                <a:solidFill>
                  <a:schemeClr val="tx1"/>
                </a:solidFill>
                <a:latin typeface="Letter-join Print Plus 3" panose="02000805000000020003" pitchFamily="50" charset="0"/>
              </a:rPr>
              <a:t> November 2025</a:t>
            </a:r>
          </a:p>
        </p:txBody>
      </p:sp>
      <p:sp>
        <p:nvSpPr>
          <p:cNvPr id="2" name="TextBox 1"/>
          <p:cNvSpPr txBox="1"/>
          <p:nvPr/>
        </p:nvSpPr>
        <p:spPr>
          <a:xfrm>
            <a:off x="1929417" y="3197116"/>
            <a:ext cx="8709992" cy="923330"/>
          </a:xfrm>
          <a:prstGeom prst="rect">
            <a:avLst/>
          </a:prstGeom>
          <a:noFill/>
        </p:spPr>
        <p:txBody>
          <a:bodyPr wrap="square" lIns="91440" tIns="45720" rIns="91440" bIns="45720" rtlCol="0">
            <a:spAutoFit/>
          </a:bodyPr>
          <a:lstStyle/>
          <a:p>
            <a:pPr algn="ctr" fontAlgn="base"/>
            <a:r>
              <a:rPr lang="en-US" sz="5400" dirty="0">
                <a:latin typeface="Letter-join Print Plus 3" panose="02000805000000020003" pitchFamily="50" charset="0"/>
              </a:rPr>
              <a:t>EYFS </a:t>
            </a:r>
            <a:r>
              <a:rPr lang="en-US" sz="5400" dirty="0" err="1">
                <a:latin typeface="Letter-join Print Plus 3" panose="02000805000000020003" pitchFamily="50" charset="0"/>
              </a:rPr>
              <a:t>Maths</a:t>
            </a:r>
            <a:r>
              <a:rPr lang="en-US" sz="5400" dirty="0">
                <a:latin typeface="Letter-join Print Plus 3" panose="02000805000000020003" pitchFamily="50" charset="0"/>
              </a:rPr>
              <a:t> Workshop</a:t>
            </a:r>
          </a:p>
        </p:txBody>
      </p:sp>
      <p:sp>
        <p:nvSpPr>
          <p:cNvPr id="3" name="Rectangle 2">
            <a:extLst>
              <a:ext uri="{FF2B5EF4-FFF2-40B4-BE49-F238E27FC236}">
                <a16:creationId xmlns:a16="http://schemas.microsoft.com/office/drawing/2014/main" id="{309EFBB4-B4CD-4256-A6B8-9476C04BC50B}"/>
              </a:ext>
            </a:extLst>
          </p:cNvPr>
          <p:cNvSpPr/>
          <p:nvPr/>
        </p:nvSpPr>
        <p:spPr>
          <a:xfrm>
            <a:off x="0" y="1"/>
            <a:ext cx="12192000" cy="989651"/>
          </a:xfrm>
          <a:prstGeom prst="rect">
            <a:avLst/>
          </a:prstGeom>
          <a:solidFill>
            <a:srgbClr val="FFF2CC"/>
          </a:solidFill>
          <a:ln>
            <a:solidFill>
              <a:srgbClr val="FFF2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a:extLst>
              <a:ext uri="{FF2B5EF4-FFF2-40B4-BE49-F238E27FC236}">
                <a16:creationId xmlns:a16="http://schemas.microsoft.com/office/drawing/2014/main" id="{680CC48B-0F19-41C8-A5E3-E0820DAA48B4}"/>
              </a:ext>
            </a:extLst>
          </p:cNvPr>
          <p:cNvSpPr>
            <a:spLocks noChangeArrowheads="1"/>
          </p:cNvSpPr>
          <p:nvPr/>
        </p:nvSpPr>
        <p:spPr bwMode="auto">
          <a:xfrm>
            <a:off x="-760505" y="195708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4" name="Rectangle 6">
            <a:extLst>
              <a:ext uri="{FF2B5EF4-FFF2-40B4-BE49-F238E27FC236}">
                <a16:creationId xmlns:a16="http://schemas.microsoft.com/office/drawing/2014/main" id="{BFF565CE-DFF4-4D9E-A4DE-36C60E77B3ED}"/>
              </a:ext>
            </a:extLst>
          </p:cNvPr>
          <p:cNvSpPr>
            <a:spLocks noChangeArrowheads="1"/>
          </p:cNvSpPr>
          <p:nvPr/>
        </p:nvSpPr>
        <p:spPr bwMode="auto">
          <a:xfrm>
            <a:off x="-760505" y="241428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9" name="TextBox 8">
            <a:extLst>
              <a:ext uri="{FF2B5EF4-FFF2-40B4-BE49-F238E27FC236}">
                <a16:creationId xmlns:a16="http://schemas.microsoft.com/office/drawing/2014/main" id="{387CD3B7-0664-4502-8C12-EC110FA5895A}"/>
              </a:ext>
            </a:extLst>
          </p:cNvPr>
          <p:cNvSpPr txBox="1"/>
          <p:nvPr/>
        </p:nvSpPr>
        <p:spPr>
          <a:xfrm>
            <a:off x="4571957" y="288775"/>
            <a:ext cx="2191626" cy="584775"/>
          </a:xfrm>
          <a:prstGeom prst="rect">
            <a:avLst/>
          </a:prstGeom>
          <a:noFill/>
        </p:spPr>
        <p:txBody>
          <a:bodyPr wrap="none" rtlCol="0">
            <a:spAutoFit/>
          </a:bodyPr>
          <a:lstStyle/>
          <a:p>
            <a:pPr algn="ctr"/>
            <a:r>
              <a:rPr lang="en-GB" sz="3200" b="1" dirty="0">
                <a:latin typeface="Letter-join Print Plus 3" panose="02000805000000020003" pitchFamily="50" charset="0"/>
              </a:rPr>
              <a:t>Numberless</a:t>
            </a:r>
            <a:endParaRPr lang="en-GB" sz="2300" dirty="0">
              <a:latin typeface="Letter-join Print Plus 3" panose="02000805000000020003" pitchFamily="50" charset="0"/>
            </a:endParaRPr>
          </a:p>
        </p:txBody>
      </p:sp>
      <p:sp>
        <p:nvSpPr>
          <p:cNvPr id="5" name="TextBox 4">
            <a:extLst>
              <a:ext uri="{FF2B5EF4-FFF2-40B4-BE49-F238E27FC236}">
                <a16:creationId xmlns:a16="http://schemas.microsoft.com/office/drawing/2014/main" id="{AE199B11-430F-4A04-AB2C-B7B1D5AD9158}"/>
              </a:ext>
            </a:extLst>
          </p:cNvPr>
          <p:cNvSpPr txBox="1"/>
          <p:nvPr/>
        </p:nvSpPr>
        <p:spPr>
          <a:xfrm>
            <a:off x="4571957" y="3365595"/>
            <a:ext cx="201336" cy="369332"/>
          </a:xfrm>
          <a:prstGeom prst="rect">
            <a:avLst/>
          </a:prstGeom>
          <a:solidFill>
            <a:schemeClr val="bg1"/>
          </a:solidFill>
        </p:spPr>
        <p:txBody>
          <a:bodyPr wrap="square" rtlCol="0">
            <a:spAutoFit/>
          </a:bodyPr>
          <a:lstStyle/>
          <a:p>
            <a:endParaRPr lang="en-GB" dirty="0"/>
          </a:p>
        </p:txBody>
      </p:sp>
      <p:sp>
        <p:nvSpPr>
          <p:cNvPr id="6" name="TextBox 5">
            <a:extLst>
              <a:ext uri="{FF2B5EF4-FFF2-40B4-BE49-F238E27FC236}">
                <a16:creationId xmlns:a16="http://schemas.microsoft.com/office/drawing/2014/main" id="{A6A319CD-9E85-0020-4A07-B4B6793460E4}"/>
              </a:ext>
            </a:extLst>
          </p:cNvPr>
          <p:cNvSpPr txBox="1"/>
          <p:nvPr/>
        </p:nvSpPr>
        <p:spPr>
          <a:xfrm>
            <a:off x="3055908" y="1330758"/>
            <a:ext cx="6474124" cy="5355312"/>
          </a:xfrm>
          <a:prstGeom prst="rect">
            <a:avLst/>
          </a:prstGeom>
          <a:noFill/>
        </p:spPr>
        <p:txBody>
          <a:bodyPr wrap="square">
            <a:spAutoFit/>
          </a:bodyPr>
          <a:lstStyle/>
          <a:p>
            <a:r>
              <a:rPr lang="en-GB" dirty="0">
                <a:latin typeface="Letter-join Print Plus 3" panose="02000805000000020003" pitchFamily="50" charset="0"/>
              </a:rPr>
              <a:t>If all the numbers in the world were rubbed out, </a:t>
            </a:r>
          </a:p>
          <a:p>
            <a:r>
              <a:rPr lang="en-GB" dirty="0">
                <a:latin typeface="Letter-join Print Plus 3" panose="02000805000000020003" pitchFamily="50" charset="0"/>
              </a:rPr>
              <a:t>removed, taken away: </a:t>
            </a:r>
          </a:p>
          <a:p>
            <a:r>
              <a:rPr lang="en-GB" dirty="0">
                <a:latin typeface="Letter-join Print Plus 3" panose="02000805000000020003" pitchFamily="50" charset="0"/>
              </a:rPr>
              <a:t>I wouldn’t know how old I was, </a:t>
            </a:r>
          </a:p>
          <a:p>
            <a:r>
              <a:rPr lang="en-GB" dirty="0">
                <a:latin typeface="Letter-join Print Plus 3" panose="02000805000000020003" pitchFamily="50" charset="0"/>
              </a:rPr>
              <a:t>I wouldn’t know the time of day, </a:t>
            </a:r>
          </a:p>
          <a:p>
            <a:r>
              <a:rPr lang="en-GB" dirty="0">
                <a:latin typeface="Letter-join Print Plus 3" panose="02000805000000020003" pitchFamily="50" charset="0"/>
              </a:rPr>
              <a:t>I wouldn’t know which bus to catch, </a:t>
            </a:r>
          </a:p>
          <a:p>
            <a:r>
              <a:rPr lang="en-GB" dirty="0">
                <a:latin typeface="Letter-join Print Plus 3" panose="02000805000000020003" pitchFamily="50" charset="0"/>
              </a:rPr>
              <a:t>I wouldn’t know the number of goals I had scored, </a:t>
            </a:r>
          </a:p>
          <a:p>
            <a:r>
              <a:rPr lang="en-GB" dirty="0">
                <a:latin typeface="Letter-join Print Plus 3" panose="02000805000000020003" pitchFamily="50" charset="0"/>
              </a:rPr>
              <a:t>I wouldn’t know how many scoops of ice-cream I had, </a:t>
            </a:r>
          </a:p>
          <a:p>
            <a:r>
              <a:rPr lang="en-GB" dirty="0">
                <a:latin typeface="Letter-join Print Plus 3" panose="02000805000000020003" pitchFamily="50" charset="0"/>
              </a:rPr>
              <a:t>I wouldn’t know the page on my reading book, </a:t>
            </a:r>
          </a:p>
          <a:p>
            <a:r>
              <a:rPr lang="en-GB" dirty="0">
                <a:latin typeface="Letter-join Print Plus 3" panose="02000805000000020003" pitchFamily="50" charset="0"/>
              </a:rPr>
              <a:t>I wouldn’t know how tall I was, </a:t>
            </a:r>
          </a:p>
          <a:p>
            <a:r>
              <a:rPr lang="en-GB" dirty="0">
                <a:latin typeface="Letter-join Print Plus 3" panose="02000805000000020003" pitchFamily="50" charset="0"/>
              </a:rPr>
              <a:t>I wouldn’t know how much I weighed, </a:t>
            </a:r>
          </a:p>
          <a:p>
            <a:r>
              <a:rPr lang="en-GB" dirty="0">
                <a:latin typeface="Letter-join Print Plus 3" panose="02000805000000020003" pitchFamily="50" charset="0"/>
              </a:rPr>
              <a:t>I wouldn’t know how many sides there are in a hexagon, </a:t>
            </a:r>
          </a:p>
          <a:p>
            <a:r>
              <a:rPr lang="en-GB" dirty="0">
                <a:latin typeface="Letter-join Print Plus 3" panose="02000805000000020003" pitchFamily="50" charset="0"/>
              </a:rPr>
              <a:t>I wouldn’t know how many days are in the month, </a:t>
            </a:r>
          </a:p>
          <a:p>
            <a:r>
              <a:rPr lang="en-GB" dirty="0">
                <a:latin typeface="Letter-join Print Plus 3" panose="02000805000000020003" pitchFamily="50" charset="0"/>
              </a:rPr>
              <a:t>I wouldn’t be able to work my calculator. </a:t>
            </a:r>
          </a:p>
          <a:p>
            <a:r>
              <a:rPr lang="en-GB" dirty="0">
                <a:latin typeface="Letter-join Print Plus 3" panose="02000805000000020003" pitchFamily="50" charset="0"/>
              </a:rPr>
              <a:t>And I wouldn’t be able to play hide-and-seek! </a:t>
            </a:r>
          </a:p>
          <a:p>
            <a:r>
              <a:rPr lang="en-GB" dirty="0">
                <a:latin typeface="Letter-join Print Plus 3" panose="02000805000000020003" pitchFamily="50" charset="0"/>
              </a:rPr>
              <a:t>But I would know </a:t>
            </a:r>
          </a:p>
          <a:p>
            <a:r>
              <a:rPr lang="en-GB" dirty="0">
                <a:latin typeface="Letter-join Print Plus 3" panose="02000805000000020003" pitchFamily="50" charset="0"/>
              </a:rPr>
              <a:t>As far as my mum was concerned, </a:t>
            </a:r>
          </a:p>
          <a:p>
            <a:r>
              <a:rPr lang="en-GB" dirty="0">
                <a:latin typeface="Letter-join Print Plus 3" panose="02000805000000020003" pitchFamily="50" charset="0"/>
              </a:rPr>
              <a:t>I was still her NUMBER ONE! </a:t>
            </a:r>
          </a:p>
          <a:p>
            <a:endParaRPr lang="en-GB" dirty="0">
              <a:latin typeface="Letter-join Print Plus 3" panose="02000805000000020003" pitchFamily="50" charset="0"/>
            </a:endParaRPr>
          </a:p>
          <a:p>
            <a:pPr algn="r"/>
            <a:r>
              <a:rPr lang="en-GB" dirty="0">
                <a:latin typeface="Letter-join Print Plus 3" panose="02000805000000020003" pitchFamily="50" charset="0"/>
              </a:rPr>
              <a:t>Ian Souter</a:t>
            </a:r>
          </a:p>
        </p:txBody>
      </p:sp>
    </p:spTree>
    <p:extLst>
      <p:ext uri="{BB962C8B-B14F-4D97-AF65-F5344CB8AC3E}">
        <p14:creationId xmlns:p14="http://schemas.microsoft.com/office/powerpoint/2010/main" val="17976212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6FE1D3-E543-B18B-9062-A7A7CEC90E17}"/>
            </a:ext>
          </a:extLst>
        </p:cNvPr>
        <p:cNvGrpSpPr/>
        <p:nvPr/>
      </p:nvGrpSpPr>
      <p:grpSpPr>
        <a:xfrm>
          <a:off x="0" y="0"/>
          <a:ext cx="0" cy="0"/>
          <a:chOff x="0" y="0"/>
          <a:chExt cx="0" cy="0"/>
        </a:xfrm>
      </p:grpSpPr>
      <p:sp>
        <p:nvSpPr>
          <p:cNvPr id="2" name="Rectangle 5">
            <a:extLst>
              <a:ext uri="{FF2B5EF4-FFF2-40B4-BE49-F238E27FC236}">
                <a16:creationId xmlns:a16="http://schemas.microsoft.com/office/drawing/2014/main" id="{8364281D-ABC9-B03C-63C1-86F5E127C056}"/>
              </a:ext>
            </a:extLst>
          </p:cNvPr>
          <p:cNvSpPr>
            <a:spLocks noChangeArrowheads="1"/>
          </p:cNvSpPr>
          <p:nvPr/>
        </p:nvSpPr>
        <p:spPr bwMode="auto">
          <a:xfrm>
            <a:off x="-760505" y="195708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4" name="Rectangle 6">
            <a:extLst>
              <a:ext uri="{FF2B5EF4-FFF2-40B4-BE49-F238E27FC236}">
                <a16:creationId xmlns:a16="http://schemas.microsoft.com/office/drawing/2014/main" id="{CE1AF23D-C1A3-A65D-3113-9051E1822D6F}"/>
              </a:ext>
            </a:extLst>
          </p:cNvPr>
          <p:cNvSpPr>
            <a:spLocks noChangeArrowheads="1"/>
          </p:cNvSpPr>
          <p:nvPr/>
        </p:nvSpPr>
        <p:spPr bwMode="auto">
          <a:xfrm>
            <a:off x="-760505" y="241428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9" name="TextBox 8">
            <a:extLst>
              <a:ext uri="{FF2B5EF4-FFF2-40B4-BE49-F238E27FC236}">
                <a16:creationId xmlns:a16="http://schemas.microsoft.com/office/drawing/2014/main" id="{A759F0A0-F052-6B76-5817-813AFCCD6308}"/>
              </a:ext>
            </a:extLst>
          </p:cNvPr>
          <p:cNvSpPr txBox="1"/>
          <p:nvPr/>
        </p:nvSpPr>
        <p:spPr>
          <a:xfrm>
            <a:off x="8161577" y="173591"/>
            <a:ext cx="3890039" cy="584775"/>
          </a:xfrm>
          <a:prstGeom prst="rect">
            <a:avLst/>
          </a:prstGeom>
          <a:noFill/>
        </p:spPr>
        <p:txBody>
          <a:bodyPr wrap="none" rtlCol="0">
            <a:spAutoFit/>
          </a:bodyPr>
          <a:lstStyle/>
          <a:p>
            <a:pPr algn="ctr"/>
            <a:r>
              <a:rPr lang="en-GB" sz="3200" b="1" dirty="0">
                <a:latin typeface="Letter-join Print Plus 3" panose="02000805000000020003" pitchFamily="50" charset="0"/>
              </a:rPr>
              <a:t>Perception of Maths</a:t>
            </a:r>
            <a:endParaRPr lang="en-GB" sz="2300" dirty="0">
              <a:latin typeface="Letter-join Print Plus 3" panose="02000805000000020003" pitchFamily="50" charset="0"/>
            </a:endParaRPr>
          </a:p>
        </p:txBody>
      </p:sp>
      <p:sp>
        <p:nvSpPr>
          <p:cNvPr id="5" name="TextBox 4">
            <a:extLst>
              <a:ext uri="{FF2B5EF4-FFF2-40B4-BE49-F238E27FC236}">
                <a16:creationId xmlns:a16="http://schemas.microsoft.com/office/drawing/2014/main" id="{862D4A91-06DF-D456-07D2-F71ED81134D9}"/>
              </a:ext>
            </a:extLst>
          </p:cNvPr>
          <p:cNvSpPr txBox="1"/>
          <p:nvPr/>
        </p:nvSpPr>
        <p:spPr>
          <a:xfrm>
            <a:off x="4571957" y="3365595"/>
            <a:ext cx="201336" cy="369332"/>
          </a:xfrm>
          <a:prstGeom prst="rect">
            <a:avLst/>
          </a:prstGeom>
          <a:solidFill>
            <a:schemeClr val="bg1"/>
          </a:solidFill>
        </p:spPr>
        <p:txBody>
          <a:bodyPr wrap="square" rtlCol="0">
            <a:spAutoFit/>
          </a:bodyPr>
          <a:lstStyle/>
          <a:p>
            <a:endParaRPr lang="en-GB" dirty="0"/>
          </a:p>
        </p:txBody>
      </p:sp>
      <p:sp>
        <p:nvSpPr>
          <p:cNvPr id="10" name="TextBox 9">
            <a:extLst>
              <a:ext uri="{FF2B5EF4-FFF2-40B4-BE49-F238E27FC236}">
                <a16:creationId xmlns:a16="http://schemas.microsoft.com/office/drawing/2014/main" id="{692444F5-CE9D-228E-8BF6-D2B3D8B93861}"/>
              </a:ext>
            </a:extLst>
          </p:cNvPr>
          <p:cNvSpPr txBox="1"/>
          <p:nvPr/>
        </p:nvSpPr>
        <p:spPr>
          <a:xfrm>
            <a:off x="699202" y="1274684"/>
            <a:ext cx="11291559" cy="584775"/>
          </a:xfrm>
          <a:prstGeom prst="rect">
            <a:avLst/>
          </a:prstGeom>
          <a:noFill/>
        </p:spPr>
        <p:txBody>
          <a:bodyPr wrap="square" rtlCol="0">
            <a:spAutoFit/>
          </a:bodyPr>
          <a:lstStyle/>
          <a:p>
            <a:pPr marL="457200" indent="-457200">
              <a:buFont typeface="Arial" panose="020B0604020202020204" pitchFamily="34" charset="0"/>
              <a:buChar char="•"/>
            </a:pPr>
            <a:r>
              <a:rPr lang="en-GB" sz="3200" dirty="0">
                <a:latin typeface="Letter-join Print Plus 3" panose="02000805000000020003" pitchFamily="50" charset="0"/>
              </a:rPr>
              <a:t> What is your experience of maths at school?</a:t>
            </a:r>
          </a:p>
        </p:txBody>
      </p:sp>
      <p:sp>
        <p:nvSpPr>
          <p:cNvPr id="11" name="TextBox 10">
            <a:extLst>
              <a:ext uri="{FF2B5EF4-FFF2-40B4-BE49-F238E27FC236}">
                <a16:creationId xmlns:a16="http://schemas.microsoft.com/office/drawing/2014/main" id="{690C49BB-6BB0-ECA1-8F9C-91423FC0F4F3}"/>
              </a:ext>
            </a:extLst>
          </p:cNvPr>
          <p:cNvSpPr txBox="1"/>
          <p:nvPr/>
        </p:nvSpPr>
        <p:spPr>
          <a:xfrm>
            <a:off x="699202" y="1859459"/>
            <a:ext cx="11291559" cy="1077218"/>
          </a:xfrm>
          <a:prstGeom prst="rect">
            <a:avLst/>
          </a:prstGeom>
          <a:noFill/>
        </p:spPr>
        <p:txBody>
          <a:bodyPr wrap="square" rtlCol="0">
            <a:spAutoFit/>
          </a:bodyPr>
          <a:lstStyle/>
          <a:p>
            <a:pPr marL="457200" indent="-457200">
              <a:buFont typeface="Arial" panose="020B0604020202020204" pitchFamily="34" charset="0"/>
              <a:buChar char="•"/>
            </a:pPr>
            <a:r>
              <a:rPr lang="en-GB" sz="3200" dirty="0">
                <a:latin typeface="Letter-join Print Plus 3" panose="02000805000000020003" pitchFamily="50" charset="0"/>
              </a:rPr>
              <a:t> If children hear ‘I hate maths’ or ‘I can’t do Maths’ then</a:t>
            </a:r>
          </a:p>
          <a:p>
            <a:r>
              <a:rPr lang="en-GB" sz="3200" dirty="0">
                <a:latin typeface="Letter-join Print Plus 3" panose="02000805000000020003" pitchFamily="50" charset="0"/>
              </a:rPr>
              <a:t>perceptions start to become negative and their barriers go up! </a:t>
            </a:r>
          </a:p>
        </p:txBody>
      </p:sp>
      <p:sp>
        <p:nvSpPr>
          <p:cNvPr id="13" name="TextBox 12">
            <a:extLst>
              <a:ext uri="{FF2B5EF4-FFF2-40B4-BE49-F238E27FC236}">
                <a16:creationId xmlns:a16="http://schemas.microsoft.com/office/drawing/2014/main" id="{5D6C4403-5701-CA83-E970-6A4329AE69EE}"/>
              </a:ext>
            </a:extLst>
          </p:cNvPr>
          <p:cNvSpPr txBox="1"/>
          <p:nvPr/>
        </p:nvSpPr>
        <p:spPr>
          <a:xfrm>
            <a:off x="450220" y="4297984"/>
            <a:ext cx="11291559" cy="2062103"/>
          </a:xfrm>
          <a:prstGeom prst="rect">
            <a:avLst/>
          </a:prstGeom>
          <a:noFill/>
        </p:spPr>
        <p:txBody>
          <a:bodyPr wrap="square" rtlCol="0">
            <a:spAutoFit/>
          </a:bodyPr>
          <a:lstStyle/>
          <a:p>
            <a:r>
              <a:rPr lang="en-GB" sz="3200" dirty="0">
                <a:latin typeface="Letter-join Print Plus 3" panose="02000805000000020003" pitchFamily="50" charset="0"/>
              </a:rPr>
              <a:t>We all need to be positive role models about maths so that our children develop a love of this subject, recognising its value in the real world and see it as an area of the curriculum in which they can succeed.</a:t>
            </a:r>
          </a:p>
        </p:txBody>
      </p:sp>
    </p:spTree>
    <p:extLst>
      <p:ext uri="{BB962C8B-B14F-4D97-AF65-F5344CB8AC3E}">
        <p14:creationId xmlns:p14="http://schemas.microsoft.com/office/powerpoint/2010/main" val="2936069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a:extLst>
              <a:ext uri="{FF2B5EF4-FFF2-40B4-BE49-F238E27FC236}">
                <a16:creationId xmlns:a16="http://schemas.microsoft.com/office/drawing/2014/main" id="{680CC48B-0F19-41C8-A5E3-E0820DAA48B4}"/>
              </a:ext>
            </a:extLst>
          </p:cNvPr>
          <p:cNvSpPr>
            <a:spLocks noChangeArrowheads="1"/>
          </p:cNvSpPr>
          <p:nvPr/>
        </p:nvSpPr>
        <p:spPr bwMode="auto">
          <a:xfrm>
            <a:off x="137160" y="173736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4" name="Rectangle 6">
            <a:extLst>
              <a:ext uri="{FF2B5EF4-FFF2-40B4-BE49-F238E27FC236}">
                <a16:creationId xmlns:a16="http://schemas.microsoft.com/office/drawing/2014/main" id="{BFF565CE-DFF4-4D9E-A4DE-36C60E77B3ED}"/>
              </a:ext>
            </a:extLst>
          </p:cNvPr>
          <p:cNvSpPr>
            <a:spLocks noChangeArrowheads="1"/>
          </p:cNvSpPr>
          <p:nvPr/>
        </p:nvSpPr>
        <p:spPr bwMode="auto">
          <a:xfrm>
            <a:off x="137160" y="219456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6" name="TextBox 5">
            <a:extLst>
              <a:ext uri="{FF2B5EF4-FFF2-40B4-BE49-F238E27FC236}">
                <a16:creationId xmlns:a16="http://schemas.microsoft.com/office/drawing/2014/main" id="{C85C8680-147C-47E6-8441-D74EFD4EBC7C}"/>
              </a:ext>
            </a:extLst>
          </p:cNvPr>
          <p:cNvSpPr txBox="1"/>
          <p:nvPr/>
        </p:nvSpPr>
        <p:spPr>
          <a:xfrm>
            <a:off x="6233160" y="220910"/>
            <a:ext cx="5812169" cy="584775"/>
          </a:xfrm>
          <a:prstGeom prst="rect">
            <a:avLst/>
          </a:prstGeom>
          <a:noFill/>
        </p:spPr>
        <p:txBody>
          <a:bodyPr wrap="none" rtlCol="0">
            <a:spAutoFit/>
          </a:bodyPr>
          <a:lstStyle/>
          <a:p>
            <a:pPr algn="ctr"/>
            <a:r>
              <a:rPr lang="en-GB" sz="3200" b="1" dirty="0">
                <a:latin typeface="Letter-join Print Plus 3" panose="02000805000000020003" pitchFamily="50" charset="0"/>
              </a:rPr>
              <a:t>AGENDA FOR THE SESSION</a:t>
            </a:r>
            <a:endParaRPr lang="en-GB" sz="2300" dirty="0">
              <a:latin typeface="Letter-join Print Plus 3" panose="02000805000000020003" pitchFamily="50" charset="0"/>
            </a:endParaRPr>
          </a:p>
        </p:txBody>
      </p:sp>
      <p:sp>
        <p:nvSpPr>
          <p:cNvPr id="7" name="TextBox 6">
            <a:extLst>
              <a:ext uri="{FF2B5EF4-FFF2-40B4-BE49-F238E27FC236}">
                <a16:creationId xmlns:a16="http://schemas.microsoft.com/office/drawing/2014/main" id="{B9A29AF2-5372-4186-8CF5-026F4A8F277A}"/>
              </a:ext>
            </a:extLst>
          </p:cNvPr>
          <p:cNvSpPr txBox="1"/>
          <p:nvPr/>
        </p:nvSpPr>
        <p:spPr>
          <a:xfrm>
            <a:off x="5469622" y="3145872"/>
            <a:ext cx="201336" cy="369332"/>
          </a:xfrm>
          <a:prstGeom prst="rect">
            <a:avLst/>
          </a:prstGeom>
          <a:solidFill>
            <a:schemeClr val="bg1"/>
          </a:solidFill>
        </p:spPr>
        <p:txBody>
          <a:bodyPr wrap="square" rtlCol="0">
            <a:spAutoFit/>
          </a:bodyPr>
          <a:lstStyle/>
          <a:p>
            <a:endParaRPr lang="en-GB" dirty="0"/>
          </a:p>
        </p:txBody>
      </p:sp>
      <p:pic>
        <p:nvPicPr>
          <p:cNvPr id="8" name="Picture 7">
            <a:extLst>
              <a:ext uri="{FF2B5EF4-FFF2-40B4-BE49-F238E27FC236}">
                <a16:creationId xmlns:a16="http://schemas.microsoft.com/office/drawing/2014/main" id="{C8BC259E-8B4B-403B-89B3-200874511E6B}"/>
              </a:ext>
            </a:extLst>
          </p:cNvPr>
          <p:cNvPicPr>
            <a:picLocks noChangeAspect="1"/>
          </p:cNvPicPr>
          <p:nvPr/>
        </p:nvPicPr>
        <p:blipFill rotWithShape="1">
          <a:blip r:embed="rId2">
            <a:clrChange>
              <a:clrFrom>
                <a:srgbClr val="B2D4C9"/>
              </a:clrFrom>
              <a:clrTo>
                <a:srgbClr val="B2D4C9">
                  <a:alpha val="0"/>
                </a:srgbClr>
              </a:clrTo>
            </a:clrChange>
          </a:blip>
          <a:srcRect b="7476"/>
          <a:stretch/>
        </p:blipFill>
        <p:spPr>
          <a:xfrm>
            <a:off x="2104590" y="1379542"/>
            <a:ext cx="8411009" cy="5157629"/>
          </a:xfrm>
          <a:prstGeom prst="rect">
            <a:avLst/>
          </a:prstGeom>
        </p:spPr>
      </p:pic>
      <p:sp>
        <p:nvSpPr>
          <p:cNvPr id="9" name="TextBox 8">
            <a:extLst>
              <a:ext uri="{FF2B5EF4-FFF2-40B4-BE49-F238E27FC236}">
                <a16:creationId xmlns:a16="http://schemas.microsoft.com/office/drawing/2014/main" id="{C7176D78-D2B8-4363-9112-15CE43E6C9D5}"/>
              </a:ext>
            </a:extLst>
          </p:cNvPr>
          <p:cNvSpPr txBox="1"/>
          <p:nvPr/>
        </p:nvSpPr>
        <p:spPr>
          <a:xfrm>
            <a:off x="3900436" y="2076627"/>
            <a:ext cx="3534044" cy="523220"/>
          </a:xfrm>
          <a:prstGeom prst="rect">
            <a:avLst/>
          </a:prstGeom>
          <a:noFill/>
        </p:spPr>
        <p:txBody>
          <a:bodyPr wrap="none" rtlCol="0">
            <a:spAutoFit/>
          </a:bodyPr>
          <a:lstStyle/>
          <a:p>
            <a:r>
              <a:rPr lang="en-GB" sz="2800" dirty="0">
                <a:latin typeface="Letter-join Print Plus 3" panose="02000805000000020003" pitchFamily="50" charset="0"/>
              </a:rPr>
              <a:t>The EYFS Curriculum</a:t>
            </a:r>
          </a:p>
        </p:txBody>
      </p:sp>
      <p:sp>
        <p:nvSpPr>
          <p:cNvPr id="10" name="TextBox 9">
            <a:extLst>
              <a:ext uri="{FF2B5EF4-FFF2-40B4-BE49-F238E27FC236}">
                <a16:creationId xmlns:a16="http://schemas.microsoft.com/office/drawing/2014/main" id="{D8677E3D-2373-448B-B43C-69C592CD8C15}"/>
              </a:ext>
            </a:extLst>
          </p:cNvPr>
          <p:cNvSpPr txBox="1"/>
          <p:nvPr/>
        </p:nvSpPr>
        <p:spPr>
          <a:xfrm>
            <a:off x="3940693" y="2506808"/>
            <a:ext cx="3562001" cy="523220"/>
          </a:xfrm>
          <a:prstGeom prst="rect">
            <a:avLst/>
          </a:prstGeom>
          <a:noFill/>
        </p:spPr>
        <p:txBody>
          <a:bodyPr wrap="none" rtlCol="0">
            <a:spAutoFit/>
          </a:bodyPr>
          <a:lstStyle/>
          <a:p>
            <a:r>
              <a:rPr lang="en-GB" sz="2800" dirty="0">
                <a:latin typeface="Letter-join Print Plus 3" panose="02000805000000020003" pitchFamily="50" charset="0"/>
              </a:rPr>
              <a:t>Our maths curriculum</a:t>
            </a:r>
          </a:p>
        </p:txBody>
      </p:sp>
      <p:sp>
        <p:nvSpPr>
          <p:cNvPr id="11" name="TextBox 10">
            <a:extLst>
              <a:ext uri="{FF2B5EF4-FFF2-40B4-BE49-F238E27FC236}">
                <a16:creationId xmlns:a16="http://schemas.microsoft.com/office/drawing/2014/main" id="{4E99AB3B-B2FD-41A3-B0B5-1E179CDC5695}"/>
              </a:ext>
            </a:extLst>
          </p:cNvPr>
          <p:cNvSpPr txBox="1"/>
          <p:nvPr/>
        </p:nvSpPr>
        <p:spPr>
          <a:xfrm>
            <a:off x="3977738" y="2966433"/>
            <a:ext cx="6089296" cy="523220"/>
          </a:xfrm>
          <a:prstGeom prst="rect">
            <a:avLst/>
          </a:prstGeom>
          <a:noFill/>
        </p:spPr>
        <p:txBody>
          <a:bodyPr wrap="none" rtlCol="0">
            <a:spAutoFit/>
          </a:bodyPr>
          <a:lstStyle/>
          <a:p>
            <a:r>
              <a:rPr lang="en-GB" sz="2800" dirty="0">
                <a:latin typeface="Letter-join Print Plus 3" panose="02000805000000020003" pitchFamily="50" charset="0"/>
              </a:rPr>
              <a:t>A concrete, pictorial, abstract approach</a:t>
            </a:r>
          </a:p>
        </p:txBody>
      </p:sp>
      <p:sp>
        <p:nvSpPr>
          <p:cNvPr id="12" name="TextBox 11">
            <a:extLst>
              <a:ext uri="{FF2B5EF4-FFF2-40B4-BE49-F238E27FC236}">
                <a16:creationId xmlns:a16="http://schemas.microsoft.com/office/drawing/2014/main" id="{6F918BB9-CCB0-4354-99C8-3A09BBED3FA1}"/>
              </a:ext>
            </a:extLst>
          </p:cNvPr>
          <p:cNvSpPr txBox="1"/>
          <p:nvPr/>
        </p:nvSpPr>
        <p:spPr>
          <a:xfrm>
            <a:off x="3977738" y="3430072"/>
            <a:ext cx="3755708" cy="523220"/>
          </a:xfrm>
          <a:prstGeom prst="rect">
            <a:avLst/>
          </a:prstGeom>
          <a:noFill/>
        </p:spPr>
        <p:txBody>
          <a:bodyPr wrap="none" rtlCol="0">
            <a:spAutoFit/>
          </a:bodyPr>
          <a:lstStyle/>
          <a:p>
            <a:r>
              <a:rPr lang="en-GB" sz="2800" dirty="0">
                <a:latin typeface="Letter-join Print Plus 3" panose="02000805000000020003" pitchFamily="50" charset="0"/>
              </a:rPr>
              <a:t>White Rose small steps</a:t>
            </a:r>
          </a:p>
        </p:txBody>
      </p:sp>
      <p:sp>
        <p:nvSpPr>
          <p:cNvPr id="14" name="TextBox 13">
            <a:extLst>
              <a:ext uri="{FF2B5EF4-FFF2-40B4-BE49-F238E27FC236}">
                <a16:creationId xmlns:a16="http://schemas.microsoft.com/office/drawing/2014/main" id="{3EA6B264-0099-472B-95E9-6815C955E1E2}"/>
              </a:ext>
            </a:extLst>
          </p:cNvPr>
          <p:cNvSpPr txBox="1"/>
          <p:nvPr/>
        </p:nvSpPr>
        <p:spPr>
          <a:xfrm>
            <a:off x="4046731" y="5698654"/>
            <a:ext cx="3386440" cy="523220"/>
          </a:xfrm>
          <a:prstGeom prst="rect">
            <a:avLst/>
          </a:prstGeom>
          <a:noFill/>
        </p:spPr>
        <p:txBody>
          <a:bodyPr wrap="none" rtlCol="0">
            <a:spAutoFit/>
          </a:bodyPr>
          <a:lstStyle/>
          <a:p>
            <a:r>
              <a:rPr lang="en-GB" sz="2800" dirty="0">
                <a:latin typeface="Letter-join Print Plus 3" panose="02000805000000020003" pitchFamily="50" charset="0"/>
              </a:rPr>
              <a:t>How to help at home</a:t>
            </a:r>
          </a:p>
        </p:txBody>
      </p:sp>
      <p:sp>
        <p:nvSpPr>
          <p:cNvPr id="15" name="TextBox 14">
            <a:extLst>
              <a:ext uri="{FF2B5EF4-FFF2-40B4-BE49-F238E27FC236}">
                <a16:creationId xmlns:a16="http://schemas.microsoft.com/office/drawing/2014/main" id="{11A1E77F-DB7E-4BD8-B193-241DA21CD101}"/>
              </a:ext>
            </a:extLst>
          </p:cNvPr>
          <p:cNvSpPr txBox="1"/>
          <p:nvPr/>
        </p:nvSpPr>
        <p:spPr>
          <a:xfrm>
            <a:off x="3977738" y="4318721"/>
            <a:ext cx="2935034" cy="523220"/>
          </a:xfrm>
          <a:prstGeom prst="rect">
            <a:avLst/>
          </a:prstGeom>
          <a:noFill/>
        </p:spPr>
        <p:txBody>
          <a:bodyPr wrap="none" rtlCol="0">
            <a:spAutoFit/>
          </a:bodyPr>
          <a:lstStyle/>
          <a:p>
            <a:r>
              <a:rPr lang="en-GB" sz="2800" dirty="0">
                <a:latin typeface="Letter-join Print Plus 3" panose="02000805000000020003" pitchFamily="50" charset="0"/>
              </a:rPr>
              <a:t>Mastering Number</a:t>
            </a:r>
          </a:p>
        </p:txBody>
      </p:sp>
      <p:sp>
        <p:nvSpPr>
          <p:cNvPr id="5" name="TextBox 4">
            <a:extLst>
              <a:ext uri="{FF2B5EF4-FFF2-40B4-BE49-F238E27FC236}">
                <a16:creationId xmlns:a16="http://schemas.microsoft.com/office/drawing/2014/main" id="{F92B072F-2039-F301-1F79-95F046BD0599}"/>
              </a:ext>
            </a:extLst>
          </p:cNvPr>
          <p:cNvSpPr txBox="1"/>
          <p:nvPr/>
        </p:nvSpPr>
        <p:spPr>
          <a:xfrm>
            <a:off x="4046731" y="6138277"/>
            <a:ext cx="1624227" cy="523220"/>
          </a:xfrm>
          <a:prstGeom prst="rect">
            <a:avLst/>
          </a:prstGeom>
          <a:noFill/>
        </p:spPr>
        <p:txBody>
          <a:bodyPr wrap="none" rtlCol="0">
            <a:spAutoFit/>
          </a:bodyPr>
          <a:lstStyle/>
          <a:p>
            <a:r>
              <a:rPr lang="en-GB" sz="2800" dirty="0">
                <a:latin typeface="Letter-join Print Plus 3" panose="02000805000000020003" pitchFamily="50" charset="0"/>
              </a:rPr>
              <a:t>Questions</a:t>
            </a:r>
          </a:p>
        </p:txBody>
      </p:sp>
    </p:spTree>
    <p:extLst>
      <p:ext uri="{BB962C8B-B14F-4D97-AF65-F5344CB8AC3E}">
        <p14:creationId xmlns:p14="http://schemas.microsoft.com/office/powerpoint/2010/main" val="2380661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4" grpId="0"/>
      <p:bldP spid="15"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D389F1C1-8D72-41A0-AB53-440D1C991ED5}"/>
              </a:ext>
            </a:extLst>
          </p:cNvPr>
          <p:cNvSpPr txBox="1"/>
          <p:nvPr/>
        </p:nvSpPr>
        <p:spPr>
          <a:xfrm>
            <a:off x="8199239" y="335234"/>
            <a:ext cx="3992761" cy="584775"/>
          </a:xfrm>
          <a:prstGeom prst="rect">
            <a:avLst/>
          </a:prstGeom>
          <a:noFill/>
        </p:spPr>
        <p:txBody>
          <a:bodyPr wrap="none" rtlCol="0">
            <a:spAutoFit/>
          </a:bodyPr>
          <a:lstStyle/>
          <a:p>
            <a:pPr algn="ctr"/>
            <a:r>
              <a:rPr lang="en-GB" sz="3200" b="1" dirty="0">
                <a:latin typeface="Letter-join Print Plus 3" panose="02000805000000020003" pitchFamily="50" charset="0"/>
              </a:rPr>
              <a:t>EYFS CURRICULUM</a:t>
            </a:r>
            <a:endParaRPr lang="en-GB" sz="2300" dirty="0">
              <a:latin typeface="Letter-join Print Plus 3" panose="02000805000000020003" pitchFamily="50" charset="0"/>
            </a:endParaRPr>
          </a:p>
        </p:txBody>
      </p:sp>
      <p:sp>
        <p:nvSpPr>
          <p:cNvPr id="11" name="TextBox 10">
            <a:extLst>
              <a:ext uri="{FF2B5EF4-FFF2-40B4-BE49-F238E27FC236}">
                <a16:creationId xmlns:a16="http://schemas.microsoft.com/office/drawing/2014/main" id="{B3BE8C10-01ED-4F9D-9E51-981EE1B2A3FE}"/>
              </a:ext>
            </a:extLst>
          </p:cNvPr>
          <p:cNvSpPr txBox="1"/>
          <p:nvPr/>
        </p:nvSpPr>
        <p:spPr>
          <a:xfrm>
            <a:off x="260059" y="1010245"/>
            <a:ext cx="11558617" cy="5570756"/>
          </a:xfrm>
          <a:prstGeom prst="rect">
            <a:avLst/>
          </a:prstGeom>
          <a:noFill/>
        </p:spPr>
        <p:txBody>
          <a:bodyPr wrap="square" rtlCol="0">
            <a:spAutoFit/>
          </a:bodyPr>
          <a:lstStyle/>
          <a:p>
            <a:pPr algn="ctr"/>
            <a:endParaRPr lang="en-GB" dirty="0">
              <a:latin typeface="Letter-join Print Plus 3" panose="02000805000000020003" pitchFamily="50" charset="0"/>
            </a:endParaRPr>
          </a:p>
          <a:p>
            <a:r>
              <a:rPr lang="en-GB" sz="1600" dirty="0">
                <a:latin typeface="Letter-join Print Plus 3" panose="02000805000000020003" pitchFamily="50" charset="0"/>
              </a:rPr>
              <a:t>Your child will be learning skills, acquiring new knowledge and demonstrating their understanding through 7 areas of learning.</a:t>
            </a:r>
          </a:p>
          <a:p>
            <a:endParaRPr lang="en-GB" sz="1600" dirty="0">
              <a:latin typeface="Letter-join Print Plus 3" panose="02000805000000020003" pitchFamily="50" charset="0"/>
            </a:endParaRPr>
          </a:p>
          <a:p>
            <a:r>
              <a:rPr lang="en-GB" sz="1600" dirty="0">
                <a:latin typeface="Letter-join Print Plus 3" panose="02000805000000020003" pitchFamily="50" charset="0"/>
              </a:rPr>
              <a:t>Children should mostly develop the</a:t>
            </a:r>
            <a:r>
              <a:rPr lang="en-GB" sz="1600" b="1" dirty="0">
                <a:latin typeface="Letter-join Print Plus 3" panose="02000805000000020003" pitchFamily="50" charset="0"/>
              </a:rPr>
              <a:t> 3 prime areas </a:t>
            </a:r>
            <a:r>
              <a:rPr lang="en-GB" sz="1600" dirty="0">
                <a:latin typeface="Letter-join Print Plus 3" panose="02000805000000020003" pitchFamily="50" charset="0"/>
              </a:rPr>
              <a:t>first. </a:t>
            </a:r>
          </a:p>
          <a:p>
            <a:endParaRPr lang="en-GB" sz="1600" dirty="0">
              <a:latin typeface="Letter-join Print Plus 3" panose="02000805000000020003" pitchFamily="50" charset="0"/>
            </a:endParaRPr>
          </a:p>
          <a:p>
            <a:r>
              <a:rPr lang="en-GB" sz="1600" dirty="0">
                <a:latin typeface="Letter-join Print Plus 3" panose="02000805000000020003" pitchFamily="50" charset="0"/>
              </a:rPr>
              <a:t>These are:</a:t>
            </a:r>
          </a:p>
          <a:p>
            <a:pPr marL="285750" indent="-285750">
              <a:buFont typeface="Arial" panose="020B0604020202020204" pitchFamily="34" charset="0"/>
              <a:buChar char="•"/>
            </a:pPr>
            <a:r>
              <a:rPr lang="en-GB" sz="1600" dirty="0">
                <a:latin typeface="Letter-join Print Plus 3" panose="02000805000000020003" pitchFamily="50" charset="0"/>
              </a:rPr>
              <a:t> Communication and Language;</a:t>
            </a:r>
          </a:p>
          <a:p>
            <a:pPr marL="285750" indent="-285750">
              <a:buFont typeface="Arial" panose="020B0604020202020204" pitchFamily="34" charset="0"/>
              <a:buChar char="•"/>
            </a:pPr>
            <a:r>
              <a:rPr lang="en-GB" sz="1600" dirty="0">
                <a:latin typeface="Letter-join Print Plus 3" panose="02000805000000020003" pitchFamily="50" charset="0"/>
              </a:rPr>
              <a:t> Physical Development</a:t>
            </a:r>
          </a:p>
          <a:p>
            <a:pPr marL="285750" indent="-285750">
              <a:buFont typeface="Arial" panose="020B0604020202020204" pitchFamily="34" charset="0"/>
              <a:buChar char="•"/>
            </a:pPr>
            <a:r>
              <a:rPr lang="en-GB" sz="1600" dirty="0">
                <a:latin typeface="Letter-join Print Plus 3" panose="02000805000000020003" pitchFamily="50" charset="0"/>
              </a:rPr>
              <a:t> Personal, Social and Emotional Development.</a:t>
            </a:r>
          </a:p>
          <a:p>
            <a:endParaRPr lang="en-GB" sz="1600" dirty="0">
              <a:latin typeface="Letter-join Print Plus 3" panose="02000805000000020003" pitchFamily="50" charset="0"/>
            </a:endParaRPr>
          </a:p>
          <a:p>
            <a:r>
              <a:rPr lang="en-GB" sz="1600" dirty="0">
                <a:latin typeface="Letter-join Print Plus 3" panose="02000805000000020003" pitchFamily="50" charset="0"/>
              </a:rPr>
              <a:t>As children grow and develop, the prime areas will help them to learn skills in </a:t>
            </a:r>
            <a:r>
              <a:rPr lang="en-GB" sz="1600" b="1" dirty="0">
                <a:latin typeface="Letter-join Print Plus 3" panose="02000805000000020003" pitchFamily="50" charset="0"/>
              </a:rPr>
              <a:t>4 specific areas</a:t>
            </a:r>
            <a:r>
              <a:rPr lang="en-GB" sz="1600" dirty="0">
                <a:latin typeface="Letter-join Print Plus 3" panose="02000805000000020003" pitchFamily="50" charset="0"/>
              </a:rPr>
              <a:t>. </a:t>
            </a:r>
          </a:p>
          <a:p>
            <a:endParaRPr lang="en-GB" sz="1600" dirty="0">
              <a:latin typeface="Letter-join Print Plus 3" panose="02000805000000020003" pitchFamily="50" charset="0"/>
            </a:endParaRPr>
          </a:p>
          <a:p>
            <a:r>
              <a:rPr lang="en-GB" sz="1600" dirty="0">
                <a:latin typeface="Letter-join Print Plus 3" panose="02000805000000020003" pitchFamily="50" charset="0"/>
              </a:rPr>
              <a:t>These are:</a:t>
            </a:r>
          </a:p>
          <a:p>
            <a:pPr marL="285750" indent="-285750">
              <a:buFont typeface="Arial" panose="020B0604020202020204" pitchFamily="34" charset="0"/>
              <a:buChar char="•"/>
            </a:pPr>
            <a:r>
              <a:rPr lang="en-GB" sz="1600" dirty="0">
                <a:latin typeface="Letter-join Print Plus 3" panose="02000805000000020003" pitchFamily="50" charset="0"/>
              </a:rPr>
              <a:t> Literacy</a:t>
            </a:r>
          </a:p>
          <a:p>
            <a:pPr marL="285750" indent="-285750">
              <a:buFont typeface="Arial" panose="020B0604020202020204" pitchFamily="34" charset="0"/>
              <a:buChar char="•"/>
            </a:pPr>
            <a:r>
              <a:rPr lang="en-GB" sz="1600" dirty="0">
                <a:latin typeface="Letter-join Print Plus 3" panose="02000805000000020003" pitchFamily="50" charset="0"/>
              </a:rPr>
              <a:t> Mathematics</a:t>
            </a:r>
          </a:p>
          <a:p>
            <a:pPr marL="285750" indent="-285750">
              <a:buFont typeface="Arial" panose="020B0604020202020204" pitchFamily="34" charset="0"/>
              <a:buChar char="•"/>
            </a:pPr>
            <a:r>
              <a:rPr lang="en-GB" sz="1600" dirty="0">
                <a:latin typeface="Letter-join Print Plus 3" panose="02000805000000020003" pitchFamily="50" charset="0"/>
              </a:rPr>
              <a:t> Understanding the World</a:t>
            </a:r>
          </a:p>
          <a:p>
            <a:pPr marL="285750" indent="-285750">
              <a:buFont typeface="Arial" panose="020B0604020202020204" pitchFamily="34" charset="0"/>
              <a:buChar char="•"/>
            </a:pPr>
            <a:r>
              <a:rPr lang="en-GB" sz="1600" dirty="0">
                <a:latin typeface="Letter-join Print Plus 3" panose="02000805000000020003" pitchFamily="50" charset="0"/>
              </a:rPr>
              <a:t> Expressive Arts and Design</a:t>
            </a:r>
          </a:p>
          <a:p>
            <a:endParaRPr lang="en-GB" sz="1600" dirty="0">
              <a:latin typeface="Letter-join Print Plus 3" panose="02000805000000020003" pitchFamily="50" charset="0"/>
            </a:endParaRPr>
          </a:p>
          <a:p>
            <a:r>
              <a:rPr lang="en-GB" sz="1600" dirty="0">
                <a:latin typeface="Letter-join Print Plus 3" panose="02000805000000020003" pitchFamily="50" charset="0"/>
              </a:rPr>
              <a:t>These 7 areas of learning are broken down into 17 Early Learning Goals. The Early Learning Goals (ELGs) are the goals children are expected to achieve at the end of their reception year. They are not the curriculum, but an end point measure of what a child should be demonstrating at the end of the Early Years Foundation Stage before they start Year 1.</a:t>
            </a:r>
          </a:p>
          <a:p>
            <a:pPr algn="ctr"/>
            <a:r>
              <a:rPr lang="en-GB" dirty="0">
                <a:latin typeface="Letter-join Print Plus 3" panose="02000805000000020003" pitchFamily="50" charset="0"/>
              </a:rPr>
              <a:t>.</a:t>
            </a:r>
          </a:p>
        </p:txBody>
      </p:sp>
      <p:pic>
        <p:nvPicPr>
          <p:cNvPr id="4" name="Picture 2">
            <a:extLst>
              <a:ext uri="{FF2B5EF4-FFF2-40B4-BE49-F238E27FC236}">
                <a16:creationId xmlns:a16="http://schemas.microsoft.com/office/drawing/2014/main" id="{36D6F032-231B-4390-BE0C-B9C360E040A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6835" r="27614"/>
          <a:stretch/>
        </p:blipFill>
        <p:spPr bwMode="auto">
          <a:xfrm>
            <a:off x="9394259" y="2352953"/>
            <a:ext cx="2424417" cy="242561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1083715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2D7269-ED91-E73E-9F66-6F2FF69F8AFB}"/>
            </a:ext>
          </a:extLst>
        </p:cNvPr>
        <p:cNvGrpSpPr/>
        <p:nvPr/>
      </p:nvGrpSpPr>
      <p:grpSpPr>
        <a:xfrm>
          <a:off x="0" y="0"/>
          <a:ext cx="0" cy="0"/>
          <a:chOff x="0" y="0"/>
          <a:chExt cx="0" cy="0"/>
        </a:xfrm>
      </p:grpSpPr>
      <p:sp>
        <p:nvSpPr>
          <p:cNvPr id="2" name="Rectangle 5">
            <a:extLst>
              <a:ext uri="{FF2B5EF4-FFF2-40B4-BE49-F238E27FC236}">
                <a16:creationId xmlns:a16="http://schemas.microsoft.com/office/drawing/2014/main" id="{0D33AB64-5E1C-A7C3-C14A-9B92681805D2}"/>
              </a:ext>
            </a:extLst>
          </p:cNvPr>
          <p:cNvSpPr>
            <a:spLocks noChangeArrowheads="1"/>
          </p:cNvSpPr>
          <p:nvPr/>
        </p:nvSpPr>
        <p:spPr bwMode="auto">
          <a:xfrm>
            <a:off x="-940979" y="1812704"/>
            <a:ext cx="1744954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
        <p:nvSpPr>
          <p:cNvPr id="4" name="Rectangle 6">
            <a:extLst>
              <a:ext uri="{FF2B5EF4-FFF2-40B4-BE49-F238E27FC236}">
                <a16:creationId xmlns:a16="http://schemas.microsoft.com/office/drawing/2014/main" id="{9BA70A76-DFF7-2F58-5B1A-4BECA72579DD}"/>
              </a:ext>
            </a:extLst>
          </p:cNvPr>
          <p:cNvSpPr>
            <a:spLocks noChangeArrowheads="1"/>
          </p:cNvSpPr>
          <p:nvPr/>
        </p:nvSpPr>
        <p:spPr bwMode="auto">
          <a:xfrm>
            <a:off x="-940979" y="2269904"/>
            <a:ext cx="17449542"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
        <p:nvSpPr>
          <p:cNvPr id="9" name="TextBox 8">
            <a:extLst>
              <a:ext uri="{FF2B5EF4-FFF2-40B4-BE49-F238E27FC236}">
                <a16:creationId xmlns:a16="http://schemas.microsoft.com/office/drawing/2014/main" id="{681F695E-7CF8-D67C-7BA0-76420F571E16}"/>
              </a:ext>
            </a:extLst>
          </p:cNvPr>
          <p:cNvSpPr txBox="1"/>
          <p:nvPr/>
        </p:nvSpPr>
        <p:spPr>
          <a:xfrm>
            <a:off x="5537941" y="114842"/>
            <a:ext cx="7451219" cy="584775"/>
          </a:xfrm>
          <a:prstGeom prst="rect">
            <a:avLst/>
          </a:prstGeom>
          <a:noFill/>
        </p:spPr>
        <p:txBody>
          <a:bodyPr wrap="square" rtlCol="0">
            <a:spAutoFit/>
          </a:bodyPr>
          <a:lstStyle/>
          <a:p>
            <a:pPr algn="ctr"/>
            <a:r>
              <a:rPr lang="en-GB" sz="3200" b="1" dirty="0">
                <a:latin typeface="Letter-join Print Plus 3" panose="02000805000000020003" pitchFamily="50" charset="0"/>
              </a:rPr>
              <a:t>EY Foundation Stage Profile</a:t>
            </a:r>
            <a:endParaRPr lang="en-GB" sz="2300" dirty="0">
              <a:latin typeface="Letter-join Print Plus 3" panose="02000805000000020003" pitchFamily="50" charset="0"/>
            </a:endParaRPr>
          </a:p>
        </p:txBody>
      </p:sp>
      <p:sp>
        <p:nvSpPr>
          <p:cNvPr id="5" name="TextBox 4">
            <a:extLst>
              <a:ext uri="{FF2B5EF4-FFF2-40B4-BE49-F238E27FC236}">
                <a16:creationId xmlns:a16="http://schemas.microsoft.com/office/drawing/2014/main" id="{901F80E7-E817-4EAB-E682-83A00DA6427C}"/>
              </a:ext>
            </a:extLst>
          </p:cNvPr>
          <p:cNvSpPr txBox="1"/>
          <p:nvPr/>
        </p:nvSpPr>
        <p:spPr>
          <a:xfrm>
            <a:off x="1161721" y="3027792"/>
            <a:ext cx="288158" cy="369332"/>
          </a:xfrm>
          <a:prstGeom prst="rect">
            <a:avLst/>
          </a:prstGeom>
          <a:solidFill>
            <a:schemeClr val="bg1"/>
          </a:solidFill>
        </p:spPr>
        <p:txBody>
          <a:bodyPr wrap="square" rtlCol="0">
            <a:spAutoFit/>
          </a:bodyPr>
          <a:lstStyle/>
          <a:p>
            <a:endParaRPr lang="en-GB" dirty="0"/>
          </a:p>
        </p:txBody>
      </p:sp>
      <p:sp>
        <p:nvSpPr>
          <p:cNvPr id="26" name="TextBox 25">
            <a:extLst>
              <a:ext uri="{FF2B5EF4-FFF2-40B4-BE49-F238E27FC236}">
                <a16:creationId xmlns:a16="http://schemas.microsoft.com/office/drawing/2014/main" id="{916F47A1-CFEC-C763-DEDD-B3E844FDD11A}"/>
              </a:ext>
            </a:extLst>
          </p:cNvPr>
          <p:cNvSpPr txBox="1"/>
          <p:nvPr/>
        </p:nvSpPr>
        <p:spPr>
          <a:xfrm>
            <a:off x="196906" y="1070646"/>
            <a:ext cx="11085594" cy="584775"/>
          </a:xfrm>
          <a:prstGeom prst="rect">
            <a:avLst/>
          </a:prstGeom>
          <a:noFill/>
        </p:spPr>
        <p:txBody>
          <a:bodyPr wrap="square" rtlCol="0">
            <a:spAutoFit/>
          </a:bodyPr>
          <a:lstStyle/>
          <a:p>
            <a:r>
              <a:rPr lang="en-GB" sz="3200" dirty="0">
                <a:latin typeface="Letter-join Print Plus 3" panose="02000805000000020003" pitchFamily="50" charset="0"/>
              </a:rPr>
              <a:t>The maths curriculum should allow children to…</a:t>
            </a:r>
          </a:p>
        </p:txBody>
      </p:sp>
      <p:sp>
        <p:nvSpPr>
          <p:cNvPr id="6" name="TextBox 5">
            <a:extLst>
              <a:ext uri="{FF2B5EF4-FFF2-40B4-BE49-F238E27FC236}">
                <a16:creationId xmlns:a16="http://schemas.microsoft.com/office/drawing/2014/main" id="{A17A3E7F-55F1-9177-AF9A-84CA4229C06E}"/>
              </a:ext>
            </a:extLst>
          </p:cNvPr>
          <p:cNvSpPr txBox="1"/>
          <p:nvPr/>
        </p:nvSpPr>
        <p:spPr>
          <a:xfrm>
            <a:off x="511947" y="2269904"/>
            <a:ext cx="10617692" cy="3785652"/>
          </a:xfrm>
          <a:prstGeom prst="rect">
            <a:avLst/>
          </a:prstGeom>
          <a:noFill/>
        </p:spPr>
        <p:txBody>
          <a:bodyPr wrap="square">
            <a:spAutoFit/>
          </a:bodyPr>
          <a:lstStyle/>
          <a:p>
            <a:pPr marL="285750" indent="-285750">
              <a:buFont typeface="Arial" panose="020B0604020202020204" pitchFamily="34" charset="0"/>
              <a:buChar char="•"/>
            </a:pPr>
            <a:r>
              <a:rPr lang="en-GB" sz="2400" dirty="0">
                <a:latin typeface="Letter-join Print Plus 3" panose="02000805000000020003" pitchFamily="50" charset="0"/>
              </a:rPr>
              <a:t>Develop a strong grounding in number</a:t>
            </a:r>
          </a:p>
          <a:p>
            <a:endParaRPr lang="en-GB" sz="2400" dirty="0">
              <a:latin typeface="Letter-join Print Plus 3" panose="02000805000000020003" pitchFamily="50" charset="0"/>
            </a:endParaRPr>
          </a:p>
          <a:p>
            <a:pPr marL="285750" indent="-285750">
              <a:buFont typeface="Arial" panose="020B0604020202020204" pitchFamily="34" charset="0"/>
              <a:buChar char="•"/>
            </a:pPr>
            <a:r>
              <a:rPr lang="en-GB" sz="2400" dirty="0">
                <a:latin typeface="Letter-join Print Plus 3" panose="02000805000000020003" pitchFamily="50" charset="0"/>
              </a:rPr>
              <a:t>Develop a deep understanding of the numbers to 10</a:t>
            </a:r>
          </a:p>
          <a:p>
            <a:endParaRPr lang="en-GB" sz="2400" dirty="0">
              <a:latin typeface="Letter-join Print Plus 3" panose="02000805000000020003" pitchFamily="50" charset="0"/>
            </a:endParaRPr>
          </a:p>
          <a:p>
            <a:pPr marL="285750" indent="-285750">
              <a:buFont typeface="Arial" panose="020B0604020202020204" pitchFamily="34" charset="0"/>
              <a:buChar char="•"/>
            </a:pPr>
            <a:r>
              <a:rPr lang="en-GB" sz="2400" dirty="0">
                <a:latin typeface="Letter-join Print Plus 3" panose="02000805000000020003" pitchFamily="50" charset="0"/>
              </a:rPr>
              <a:t>Understand the relationships between numbers</a:t>
            </a:r>
          </a:p>
          <a:p>
            <a:endParaRPr lang="en-GB" sz="2400" dirty="0">
              <a:latin typeface="Letter-join Print Plus 3" panose="02000805000000020003" pitchFamily="50" charset="0"/>
            </a:endParaRPr>
          </a:p>
          <a:p>
            <a:pPr marL="285750" indent="-285750">
              <a:buFont typeface="Arial" panose="020B0604020202020204" pitchFamily="34" charset="0"/>
              <a:buChar char="•"/>
            </a:pPr>
            <a:r>
              <a:rPr lang="en-GB" sz="2400" dirty="0">
                <a:latin typeface="Letter-join Print Plus 3" panose="02000805000000020003" pitchFamily="50" charset="0"/>
              </a:rPr>
              <a:t>Understand the patterns within numbers</a:t>
            </a:r>
          </a:p>
          <a:p>
            <a:endParaRPr lang="en-GB" sz="2400" dirty="0">
              <a:latin typeface="Letter-join Print Plus 3" panose="02000805000000020003" pitchFamily="50" charset="0"/>
            </a:endParaRPr>
          </a:p>
          <a:p>
            <a:pPr marL="285750" indent="-285750">
              <a:buFont typeface="Arial" panose="020B0604020202020204" pitchFamily="34" charset="0"/>
              <a:buChar char="•"/>
            </a:pPr>
            <a:r>
              <a:rPr lang="en-GB" sz="2400" dirty="0">
                <a:latin typeface="Letter-join Print Plus 3" panose="02000805000000020003" pitchFamily="50" charset="0"/>
              </a:rPr>
              <a:t>Develop spatial reasoning skills, including within shape, space and measures</a:t>
            </a:r>
          </a:p>
          <a:p>
            <a:pPr marL="285750" indent="-285750">
              <a:buFont typeface="Arial" panose="020B0604020202020204" pitchFamily="34" charset="0"/>
              <a:buChar char="•"/>
            </a:pPr>
            <a:endParaRPr lang="en-GB" sz="2400" dirty="0">
              <a:latin typeface="Letter-join Print Plus 3" panose="02000805000000020003" pitchFamily="50" charset="0"/>
            </a:endParaRPr>
          </a:p>
        </p:txBody>
      </p:sp>
    </p:spTree>
    <p:extLst>
      <p:ext uri="{BB962C8B-B14F-4D97-AF65-F5344CB8AC3E}">
        <p14:creationId xmlns:p14="http://schemas.microsoft.com/office/powerpoint/2010/main" val="4257589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87F146-0E87-D214-22A5-7461FD63D5B7}"/>
            </a:ext>
          </a:extLst>
        </p:cNvPr>
        <p:cNvGrpSpPr/>
        <p:nvPr/>
      </p:nvGrpSpPr>
      <p:grpSpPr>
        <a:xfrm>
          <a:off x="0" y="0"/>
          <a:ext cx="0" cy="0"/>
          <a:chOff x="0" y="0"/>
          <a:chExt cx="0" cy="0"/>
        </a:xfrm>
      </p:grpSpPr>
      <p:sp>
        <p:nvSpPr>
          <p:cNvPr id="2" name="Rectangle 5">
            <a:extLst>
              <a:ext uri="{FF2B5EF4-FFF2-40B4-BE49-F238E27FC236}">
                <a16:creationId xmlns:a16="http://schemas.microsoft.com/office/drawing/2014/main" id="{13AC2710-A99A-6F71-DC5C-49111E2E8BE9}"/>
              </a:ext>
            </a:extLst>
          </p:cNvPr>
          <p:cNvSpPr>
            <a:spLocks noChangeArrowheads="1"/>
          </p:cNvSpPr>
          <p:nvPr/>
        </p:nvSpPr>
        <p:spPr bwMode="auto">
          <a:xfrm>
            <a:off x="-940979" y="1812704"/>
            <a:ext cx="1744954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
        <p:nvSpPr>
          <p:cNvPr id="4" name="Rectangle 6">
            <a:extLst>
              <a:ext uri="{FF2B5EF4-FFF2-40B4-BE49-F238E27FC236}">
                <a16:creationId xmlns:a16="http://schemas.microsoft.com/office/drawing/2014/main" id="{3B8EFC6D-0816-9A3E-FCE8-1B6BC370C96C}"/>
              </a:ext>
            </a:extLst>
          </p:cNvPr>
          <p:cNvSpPr>
            <a:spLocks noChangeArrowheads="1"/>
          </p:cNvSpPr>
          <p:nvPr/>
        </p:nvSpPr>
        <p:spPr bwMode="auto">
          <a:xfrm>
            <a:off x="-940979" y="2269904"/>
            <a:ext cx="17449542"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
        <p:nvSpPr>
          <p:cNvPr id="9" name="TextBox 8">
            <a:extLst>
              <a:ext uri="{FF2B5EF4-FFF2-40B4-BE49-F238E27FC236}">
                <a16:creationId xmlns:a16="http://schemas.microsoft.com/office/drawing/2014/main" id="{2470F61E-CE5A-99F9-9A0C-6CE5B52AABDD}"/>
              </a:ext>
            </a:extLst>
          </p:cNvPr>
          <p:cNvSpPr txBox="1"/>
          <p:nvPr/>
        </p:nvSpPr>
        <p:spPr>
          <a:xfrm>
            <a:off x="5236100" y="114842"/>
            <a:ext cx="7451219" cy="584775"/>
          </a:xfrm>
          <a:prstGeom prst="rect">
            <a:avLst/>
          </a:prstGeom>
          <a:noFill/>
        </p:spPr>
        <p:txBody>
          <a:bodyPr wrap="square" rtlCol="0">
            <a:spAutoFit/>
          </a:bodyPr>
          <a:lstStyle/>
          <a:p>
            <a:pPr algn="ctr"/>
            <a:r>
              <a:rPr lang="en-GB" sz="3200" b="1" dirty="0">
                <a:latin typeface="Letter-join Print Plus 3" panose="02000805000000020003" pitchFamily="50" charset="0"/>
              </a:rPr>
              <a:t>Early Learning Goal - Number</a:t>
            </a:r>
            <a:endParaRPr lang="en-GB" sz="2300" dirty="0">
              <a:latin typeface="Letter-join Print Plus 3" panose="02000805000000020003" pitchFamily="50" charset="0"/>
            </a:endParaRPr>
          </a:p>
        </p:txBody>
      </p:sp>
      <p:sp>
        <p:nvSpPr>
          <p:cNvPr id="5" name="TextBox 4">
            <a:extLst>
              <a:ext uri="{FF2B5EF4-FFF2-40B4-BE49-F238E27FC236}">
                <a16:creationId xmlns:a16="http://schemas.microsoft.com/office/drawing/2014/main" id="{EA569634-8236-0D0A-6200-F4FE1B61CD84}"/>
              </a:ext>
            </a:extLst>
          </p:cNvPr>
          <p:cNvSpPr txBox="1"/>
          <p:nvPr/>
        </p:nvSpPr>
        <p:spPr>
          <a:xfrm>
            <a:off x="1161721" y="3027792"/>
            <a:ext cx="288158" cy="369332"/>
          </a:xfrm>
          <a:prstGeom prst="rect">
            <a:avLst/>
          </a:prstGeom>
          <a:solidFill>
            <a:schemeClr val="bg1"/>
          </a:solidFill>
        </p:spPr>
        <p:txBody>
          <a:bodyPr wrap="square" rtlCol="0">
            <a:spAutoFit/>
          </a:bodyPr>
          <a:lstStyle/>
          <a:p>
            <a:endParaRPr lang="en-GB" dirty="0"/>
          </a:p>
        </p:txBody>
      </p:sp>
      <p:sp>
        <p:nvSpPr>
          <p:cNvPr id="26" name="TextBox 25">
            <a:extLst>
              <a:ext uri="{FF2B5EF4-FFF2-40B4-BE49-F238E27FC236}">
                <a16:creationId xmlns:a16="http://schemas.microsoft.com/office/drawing/2014/main" id="{DD19C0C4-D1B0-3D53-D16D-445D31FFE93B}"/>
              </a:ext>
            </a:extLst>
          </p:cNvPr>
          <p:cNvSpPr txBox="1"/>
          <p:nvPr/>
        </p:nvSpPr>
        <p:spPr>
          <a:xfrm>
            <a:off x="553203" y="1536174"/>
            <a:ext cx="11085594" cy="3785652"/>
          </a:xfrm>
          <a:prstGeom prst="rect">
            <a:avLst/>
          </a:prstGeom>
          <a:noFill/>
        </p:spPr>
        <p:txBody>
          <a:bodyPr wrap="square" rtlCol="0">
            <a:spAutoFit/>
          </a:bodyPr>
          <a:lstStyle/>
          <a:p>
            <a:r>
              <a:rPr lang="en-GB" sz="3200" dirty="0">
                <a:latin typeface="Letter-join Print Plus 3" panose="02000805000000020003" pitchFamily="50" charset="0"/>
              </a:rPr>
              <a:t>ELG: Number Children at the expected level of development will: </a:t>
            </a:r>
          </a:p>
          <a:p>
            <a:endParaRPr lang="en-GB" sz="3200" dirty="0">
              <a:latin typeface="Letter-join Print Plus 3" panose="02000805000000020003" pitchFamily="50" charset="0"/>
            </a:endParaRPr>
          </a:p>
          <a:p>
            <a:pPr marL="457200" indent="-457200">
              <a:buFontTx/>
              <a:buChar char="-"/>
            </a:pPr>
            <a:r>
              <a:rPr lang="en-GB" sz="3200" dirty="0">
                <a:latin typeface="Letter-join Print Plus 3" panose="02000805000000020003" pitchFamily="50" charset="0"/>
              </a:rPr>
              <a:t>Have a deep understanding of number to 10, including the composition of each number; </a:t>
            </a:r>
          </a:p>
          <a:p>
            <a:pPr marL="457200" indent="-457200">
              <a:buFontTx/>
              <a:buChar char="-"/>
            </a:pPr>
            <a:endParaRPr lang="en-GB" sz="3200" dirty="0">
              <a:latin typeface="Letter-join Print Plus 3" panose="02000805000000020003" pitchFamily="50" charset="0"/>
            </a:endParaRPr>
          </a:p>
          <a:p>
            <a:r>
              <a:rPr lang="en-GB" sz="2400" dirty="0">
                <a:latin typeface="Letter-join Print Plus 3" panose="02000805000000020003" pitchFamily="50" charset="0"/>
              </a:rPr>
              <a:t>At the end of YR the children need to be able to achieve this statement to get the ‘expected’ level. If they are below – then they will get ‘emerging</a:t>
            </a:r>
          </a:p>
        </p:txBody>
      </p:sp>
    </p:spTree>
    <p:extLst>
      <p:ext uri="{BB962C8B-B14F-4D97-AF65-F5344CB8AC3E}">
        <p14:creationId xmlns:p14="http://schemas.microsoft.com/office/powerpoint/2010/main" val="1960698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8B58E5-2071-0288-D095-A861F25C3EDE}"/>
            </a:ext>
          </a:extLst>
        </p:cNvPr>
        <p:cNvGrpSpPr/>
        <p:nvPr/>
      </p:nvGrpSpPr>
      <p:grpSpPr>
        <a:xfrm>
          <a:off x="0" y="0"/>
          <a:ext cx="0" cy="0"/>
          <a:chOff x="0" y="0"/>
          <a:chExt cx="0" cy="0"/>
        </a:xfrm>
      </p:grpSpPr>
      <p:sp>
        <p:nvSpPr>
          <p:cNvPr id="2" name="Rectangle 5">
            <a:extLst>
              <a:ext uri="{FF2B5EF4-FFF2-40B4-BE49-F238E27FC236}">
                <a16:creationId xmlns:a16="http://schemas.microsoft.com/office/drawing/2014/main" id="{ADBC9FAC-2985-D0BB-F32A-4BA021B38A0C}"/>
              </a:ext>
            </a:extLst>
          </p:cNvPr>
          <p:cNvSpPr>
            <a:spLocks noChangeArrowheads="1"/>
          </p:cNvSpPr>
          <p:nvPr/>
        </p:nvSpPr>
        <p:spPr bwMode="auto">
          <a:xfrm>
            <a:off x="-940979" y="1812704"/>
            <a:ext cx="1744954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
        <p:nvSpPr>
          <p:cNvPr id="4" name="Rectangle 6">
            <a:extLst>
              <a:ext uri="{FF2B5EF4-FFF2-40B4-BE49-F238E27FC236}">
                <a16:creationId xmlns:a16="http://schemas.microsoft.com/office/drawing/2014/main" id="{B2ED8A42-4E29-BAEC-24FA-28C6C1B67E47}"/>
              </a:ext>
            </a:extLst>
          </p:cNvPr>
          <p:cNvSpPr>
            <a:spLocks noChangeArrowheads="1"/>
          </p:cNvSpPr>
          <p:nvPr/>
        </p:nvSpPr>
        <p:spPr bwMode="auto">
          <a:xfrm>
            <a:off x="-940979" y="2269904"/>
            <a:ext cx="17449542"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
        <p:nvSpPr>
          <p:cNvPr id="9" name="TextBox 8">
            <a:extLst>
              <a:ext uri="{FF2B5EF4-FFF2-40B4-BE49-F238E27FC236}">
                <a16:creationId xmlns:a16="http://schemas.microsoft.com/office/drawing/2014/main" id="{B3225C5A-EDF7-4BF6-E895-E77C575E44CD}"/>
              </a:ext>
            </a:extLst>
          </p:cNvPr>
          <p:cNvSpPr txBox="1"/>
          <p:nvPr/>
        </p:nvSpPr>
        <p:spPr>
          <a:xfrm>
            <a:off x="3275860" y="114842"/>
            <a:ext cx="9411459" cy="584775"/>
          </a:xfrm>
          <a:prstGeom prst="rect">
            <a:avLst/>
          </a:prstGeom>
          <a:noFill/>
        </p:spPr>
        <p:txBody>
          <a:bodyPr wrap="square" rtlCol="0">
            <a:spAutoFit/>
          </a:bodyPr>
          <a:lstStyle/>
          <a:p>
            <a:pPr algn="ctr"/>
            <a:r>
              <a:rPr lang="en-GB" sz="3200" b="1" dirty="0">
                <a:latin typeface="Letter-join Print Plus 3" panose="02000805000000020003" pitchFamily="50" charset="0"/>
              </a:rPr>
              <a:t>Early Learning Goal – Numerical Patterns</a:t>
            </a:r>
            <a:endParaRPr lang="en-GB" sz="2300" dirty="0">
              <a:latin typeface="Letter-join Print Plus 3" panose="02000805000000020003" pitchFamily="50" charset="0"/>
            </a:endParaRPr>
          </a:p>
        </p:txBody>
      </p:sp>
      <p:sp>
        <p:nvSpPr>
          <p:cNvPr id="5" name="TextBox 4">
            <a:extLst>
              <a:ext uri="{FF2B5EF4-FFF2-40B4-BE49-F238E27FC236}">
                <a16:creationId xmlns:a16="http://schemas.microsoft.com/office/drawing/2014/main" id="{36C2AB91-219E-D437-EDC6-036FF6E241DB}"/>
              </a:ext>
            </a:extLst>
          </p:cNvPr>
          <p:cNvSpPr txBox="1"/>
          <p:nvPr/>
        </p:nvSpPr>
        <p:spPr>
          <a:xfrm>
            <a:off x="1161721" y="3027792"/>
            <a:ext cx="288158" cy="369332"/>
          </a:xfrm>
          <a:prstGeom prst="rect">
            <a:avLst/>
          </a:prstGeom>
          <a:solidFill>
            <a:schemeClr val="bg1"/>
          </a:solidFill>
        </p:spPr>
        <p:txBody>
          <a:bodyPr wrap="square" rtlCol="0">
            <a:spAutoFit/>
          </a:bodyPr>
          <a:lstStyle/>
          <a:p>
            <a:endParaRPr lang="en-GB" dirty="0"/>
          </a:p>
        </p:txBody>
      </p:sp>
      <p:sp>
        <p:nvSpPr>
          <p:cNvPr id="26" name="TextBox 25">
            <a:extLst>
              <a:ext uri="{FF2B5EF4-FFF2-40B4-BE49-F238E27FC236}">
                <a16:creationId xmlns:a16="http://schemas.microsoft.com/office/drawing/2014/main" id="{4FCB9C98-8A4D-BA05-BB83-B75018E42E2B}"/>
              </a:ext>
            </a:extLst>
          </p:cNvPr>
          <p:cNvSpPr txBox="1"/>
          <p:nvPr/>
        </p:nvSpPr>
        <p:spPr>
          <a:xfrm>
            <a:off x="553203" y="1536174"/>
            <a:ext cx="11085594" cy="4647426"/>
          </a:xfrm>
          <a:prstGeom prst="rect">
            <a:avLst/>
          </a:prstGeom>
          <a:noFill/>
        </p:spPr>
        <p:txBody>
          <a:bodyPr wrap="square" rtlCol="0">
            <a:spAutoFit/>
          </a:bodyPr>
          <a:lstStyle/>
          <a:p>
            <a:r>
              <a:rPr lang="en-GB" sz="3200" dirty="0">
                <a:latin typeface="Letter-join Print Plus 3" panose="02000805000000020003" pitchFamily="50" charset="0"/>
              </a:rPr>
              <a:t>ELG: Number Children at the expected level of development will: </a:t>
            </a:r>
          </a:p>
          <a:p>
            <a:endParaRPr lang="en-GB" sz="3200" dirty="0">
              <a:latin typeface="Letter-join Print Plus 3" panose="02000805000000020003" pitchFamily="50" charset="0"/>
            </a:endParaRPr>
          </a:p>
          <a:p>
            <a:pPr marL="457200" indent="-457200">
              <a:buFont typeface="Arial" panose="020B0604020202020204" pitchFamily="34" charset="0"/>
              <a:buChar char="•"/>
            </a:pPr>
            <a:r>
              <a:rPr lang="en-GB" sz="2400" dirty="0">
                <a:latin typeface="Letter-join Print Plus 3" panose="02000805000000020003" pitchFamily="50" charset="0"/>
              </a:rPr>
              <a:t>Verbally count beyond 20, recognising the pattern of the counting system; </a:t>
            </a:r>
          </a:p>
          <a:p>
            <a:pPr marL="457200" indent="-457200">
              <a:buFont typeface="Arial" panose="020B0604020202020204" pitchFamily="34" charset="0"/>
              <a:buChar char="•"/>
            </a:pPr>
            <a:r>
              <a:rPr lang="en-GB" sz="2400" dirty="0">
                <a:latin typeface="Letter-join Print Plus 3" panose="02000805000000020003" pitchFamily="50" charset="0"/>
              </a:rPr>
              <a:t>Compare quantities up to 10 in different contexts, recognising when one quantity is greater than, less than or the same as the other quantity; </a:t>
            </a:r>
          </a:p>
          <a:p>
            <a:pPr marL="457200" indent="-457200">
              <a:buFont typeface="Arial" panose="020B0604020202020204" pitchFamily="34" charset="0"/>
              <a:buChar char="•"/>
            </a:pPr>
            <a:r>
              <a:rPr lang="en-GB" sz="2400" dirty="0">
                <a:latin typeface="Letter-join Print Plus 3" panose="02000805000000020003" pitchFamily="50" charset="0"/>
              </a:rPr>
              <a:t>Explore and represent patterns within numbers up to 10, including evens and odds, double facts and how quantities can be distributed equally. </a:t>
            </a:r>
          </a:p>
          <a:p>
            <a:pPr marL="457200" indent="-457200">
              <a:buFont typeface="Arial" panose="020B0604020202020204" pitchFamily="34" charset="0"/>
              <a:buChar char="•"/>
            </a:pPr>
            <a:endParaRPr lang="en-GB" sz="2400" dirty="0">
              <a:latin typeface="Letter-join Print Plus 3" panose="02000805000000020003" pitchFamily="50" charset="0"/>
            </a:endParaRPr>
          </a:p>
          <a:p>
            <a:r>
              <a:rPr lang="en-GB" sz="2300" dirty="0">
                <a:latin typeface="Letter-join Print Plus 3" panose="02000805000000020003" pitchFamily="50" charset="0"/>
              </a:rPr>
              <a:t>At the end of YR the children need to be able to achieve this statement to get the ‘expected’ level. If they are below – then they will get ‘emerging’.</a:t>
            </a:r>
          </a:p>
        </p:txBody>
      </p:sp>
    </p:spTree>
    <p:extLst>
      <p:ext uri="{BB962C8B-B14F-4D97-AF65-F5344CB8AC3E}">
        <p14:creationId xmlns:p14="http://schemas.microsoft.com/office/powerpoint/2010/main" val="4029955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Achieving Goals With Big Or Small Steps? -">
            <a:extLst>
              <a:ext uri="{FF2B5EF4-FFF2-40B4-BE49-F238E27FC236}">
                <a16:creationId xmlns:a16="http://schemas.microsoft.com/office/drawing/2014/main" id="{6AE8D985-BDED-BA90-BC1A-1B673C9BDB3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0400" t="13729" r="20737" b="15105"/>
          <a:stretch>
            <a:fillRect/>
          </a:stretch>
        </p:blipFill>
        <p:spPr bwMode="auto">
          <a:xfrm>
            <a:off x="1242203" y="1794294"/>
            <a:ext cx="3260785" cy="394227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 name="TextBox 2">
            <a:extLst>
              <a:ext uri="{FF2B5EF4-FFF2-40B4-BE49-F238E27FC236}">
                <a16:creationId xmlns:a16="http://schemas.microsoft.com/office/drawing/2014/main" id="{A60F2911-02A5-11E5-2600-A2FD373B712A}"/>
              </a:ext>
            </a:extLst>
          </p:cNvPr>
          <p:cNvSpPr txBox="1"/>
          <p:nvPr/>
        </p:nvSpPr>
        <p:spPr>
          <a:xfrm>
            <a:off x="5471303" y="2499125"/>
            <a:ext cx="6094562" cy="2308324"/>
          </a:xfrm>
          <a:prstGeom prst="rect">
            <a:avLst/>
          </a:prstGeom>
          <a:noFill/>
        </p:spPr>
        <p:txBody>
          <a:bodyPr wrap="square">
            <a:spAutoFit/>
          </a:bodyPr>
          <a:lstStyle/>
          <a:p>
            <a:r>
              <a:rPr lang="en-GB" dirty="0">
                <a:latin typeface="Letter-join Print Plus 3" panose="02000805000000020003" pitchFamily="50" charset="0"/>
              </a:rPr>
              <a:t>White Rose "small steps" are a teaching methodology that breaks down the national curriculum into smaller, more manageable learning objectives</a:t>
            </a:r>
            <a:r>
              <a:rPr lang="en-GB" b="0" i="0" dirty="0">
                <a:solidFill>
                  <a:srgbClr val="0A0A0A"/>
                </a:solidFill>
                <a:effectLst/>
                <a:latin typeface="Letter-join Print Plus 3" panose="02000805000000020003" pitchFamily="50" charset="0"/>
              </a:rPr>
              <a:t>. Instead of tackling a large concept at once, students work through a series of these mini-steps, which builds understanding gradually and ensures each concept is mastered before moving on. This approach is used for subjects like maths and science and provides a coherent pathway through the curriculum. </a:t>
            </a:r>
            <a:endParaRPr lang="en-GB" dirty="0">
              <a:latin typeface="Letter-join Print Plus 3" panose="02000805000000020003" pitchFamily="50" charset="0"/>
            </a:endParaRPr>
          </a:p>
        </p:txBody>
      </p:sp>
      <p:sp>
        <p:nvSpPr>
          <p:cNvPr id="4" name="TextBox 3">
            <a:extLst>
              <a:ext uri="{FF2B5EF4-FFF2-40B4-BE49-F238E27FC236}">
                <a16:creationId xmlns:a16="http://schemas.microsoft.com/office/drawing/2014/main" id="{34771222-042D-DA90-9AFA-3ABF247354E6}"/>
              </a:ext>
            </a:extLst>
          </p:cNvPr>
          <p:cNvSpPr txBox="1"/>
          <p:nvPr/>
        </p:nvSpPr>
        <p:spPr>
          <a:xfrm>
            <a:off x="8217087" y="209403"/>
            <a:ext cx="3599255" cy="584775"/>
          </a:xfrm>
          <a:prstGeom prst="rect">
            <a:avLst/>
          </a:prstGeom>
          <a:noFill/>
        </p:spPr>
        <p:txBody>
          <a:bodyPr wrap="none" rtlCol="0">
            <a:spAutoFit/>
          </a:bodyPr>
          <a:lstStyle/>
          <a:p>
            <a:pPr algn="ctr"/>
            <a:r>
              <a:rPr lang="en-GB" sz="3200" b="1" dirty="0">
                <a:latin typeface="Letter-join Print Plus 3" panose="02000805000000020003" pitchFamily="50" charset="0"/>
              </a:rPr>
              <a:t>White Rose Maths</a:t>
            </a:r>
            <a:endParaRPr lang="en-GB" sz="2300" dirty="0">
              <a:latin typeface="Letter-join Print Plus 3" panose="02000805000000020003" pitchFamily="50" charset="0"/>
            </a:endParaRPr>
          </a:p>
        </p:txBody>
      </p:sp>
    </p:spTree>
    <p:extLst>
      <p:ext uri="{BB962C8B-B14F-4D97-AF65-F5344CB8AC3E}">
        <p14:creationId xmlns:p14="http://schemas.microsoft.com/office/powerpoint/2010/main" val="41471549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A98AEA7-CBFA-B05F-6703-47144A36AFB2}"/>
              </a:ext>
            </a:extLst>
          </p:cNvPr>
          <p:cNvSpPr/>
          <p:nvPr/>
        </p:nvSpPr>
        <p:spPr>
          <a:xfrm>
            <a:off x="5658929" y="2104845"/>
            <a:ext cx="595222" cy="35368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3A202E2F-9DED-3F47-6B9D-BE44DF5C28C6}"/>
              </a:ext>
            </a:extLst>
          </p:cNvPr>
          <p:cNvSpPr txBox="1"/>
          <p:nvPr/>
        </p:nvSpPr>
        <p:spPr>
          <a:xfrm>
            <a:off x="2949947" y="174897"/>
            <a:ext cx="6013186" cy="584775"/>
          </a:xfrm>
          <a:prstGeom prst="rect">
            <a:avLst/>
          </a:prstGeom>
          <a:noFill/>
        </p:spPr>
        <p:txBody>
          <a:bodyPr wrap="none" rtlCol="0">
            <a:spAutoFit/>
          </a:bodyPr>
          <a:lstStyle/>
          <a:p>
            <a:pPr algn="ctr"/>
            <a:r>
              <a:rPr lang="en-GB" sz="3200" b="1" dirty="0">
                <a:latin typeface="Letter-join Print Plus 3" panose="02000805000000020003" pitchFamily="50" charset="0"/>
              </a:rPr>
              <a:t>White Rose Maths Small Steps</a:t>
            </a:r>
            <a:endParaRPr lang="en-GB" sz="2300" dirty="0">
              <a:latin typeface="Letter-join Print Plus 3" panose="02000805000000020003" pitchFamily="50" charset="0"/>
            </a:endParaRPr>
          </a:p>
        </p:txBody>
      </p:sp>
      <p:pic>
        <p:nvPicPr>
          <p:cNvPr id="5" name="Picture 4">
            <a:extLst>
              <a:ext uri="{FF2B5EF4-FFF2-40B4-BE49-F238E27FC236}">
                <a16:creationId xmlns:a16="http://schemas.microsoft.com/office/drawing/2014/main" id="{DD03C2ED-E570-5334-58F8-5E48EDEAE306}"/>
              </a:ext>
            </a:extLst>
          </p:cNvPr>
          <p:cNvPicPr>
            <a:picLocks noChangeAspect="1"/>
          </p:cNvPicPr>
          <p:nvPr/>
        </p:nvPicPr>
        <p:blipFill>
          <a:blip r:embed="rId2"/>
          <a:stretch>
            <a:fillRect/>
          </a:stretch>
        </p:blipFill>
        <p:spPr>
          <a:xfrm>
            <a:off x="870694" y="1736706"/>
            <a:ext cx="6573902" cy="4502422"/>
          </a:xfrm>
          <a:prstGeom prst="rect">
            <a:avLst/>
          </a:prstGeom>
        </p:spPr>
      </p:pic>
      <p:pic>
        <p:nvPicPr>
          <p:cNvPr id="10" name="Picture 9">
            <a:extLst>
              <a:ext uri="{FF2B5EF4-FFF2-40B4-BE49-F238E27FC236}">
                <a16:creationId xmlns:a16="http://schemas.microsoft.com/office/drawing/2014/main" id="{766EEE34-97A6-22C2-BE17-0D4B378EBCFE}"/>
              </a:ext>
            </a:extLst>
          </p:cNvPr>
          <p:cNvPicPr>
            <a:picLocks noChangeAspect="1"/>
          </p:cNvPicPr>
          <p:nvPr/>
        </p:nvPicPr>
        <p:blipFill>
          <a:blip r:embed="rId3"/>
          <a:stretch>
            <a:fillRect/>
          </a:stretch>
        </p:blipFill>
        <p:spPr>
          <a:xfrm>
            <a:off x="8312215" y="1035170"/>
            <a:ext cx="2138070" cy="5822830"/>
          </a:xfrm>
          <a:prstGeom prst="rect">
            <a:avLst/>
          </a:prstGeom>
        </p:spPr>
      </p:pic>
    </p:spTree>
    <p:extLst>
      <p:ext uri="{BB962C8B-B14F-4D97-AF65-F5344CB8AC3E}">
        <p14:creationId xmlns:p14="http://schemas.microsoft.com/office/powerpoint/2010/main" val="17682025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3">
            <a:extLst>
              <a:ext uri="{FF2B5EF4-FFF2-40B4-BE49-F238E27FC236}">
                <a16:creationId xmlns:a16="http://schemas.microsoft.com/office/drawing/2014/main" id="{27E64DC1-8F17-49B7-A497-1C450827E266}"/>
              </a:ext>
            </a:extLst>
          </p:cNvPr>
          <p:cNvSpPr>
            <a:spLocks noGrp="1" noChangeArrowheads="1"/>
          </p:cNvSpPr>
          <p:nvPr>
            <p:ph idx="1"/>
          </p:nvPr>
        </p:nvSpPr>
        <p:spPr>
          <a:xfrm>
            <a:off x="498135" y="1204627"/>
            <a:ext cx="8610600" cy="5410200"/>
          </a:xfrm>
        </p:spPr>
        <p:txBody>
          <a:bodyPr>
            <a:normAutofit/>
          </a:bodyPr>
          <a:lstStyle/>
          <a:p>
            <a:pPr>
              <a:buClr>
                <a:schemeClr val="accent3"/>
              </a:buClr>
              <a:defRPr/>
            </a:pPr>
            <a:r>
              <a:rPr lang="en-GB" sz="2400" dirty="0">
                <a:latin typeface="Letter-join Print Plus 3" panose="02000805000000020003" pitchFamily="50" charset="0"/>
                <a:cs typeface="Calibri Light" panose="020F0302020204030204" pitchFamily="34" charset="0"/>
              </a:rPr>
              <a:t>We have 2 daily whole class teaching sessions. </a:t>
            </a:r>
          </a:p>
          <a:p>
            <a:pPr marL="0" indent="0">
              <a:buClr>
                <a:schemeClr val="accent3"/>
              </a:buClr>
              <a:buNone/>
              <a:defRPr/>
            </a:pPr>
            <a:r>
              <a:rPr lang="en-GB" sz="2400" dirty="0">
                <a:latin typeface="Letter-join Print Plus 3" panose="02000805000000020003" pitchFamily="50" charset="0"/>
                <a:cs typeface="Calibri Light" panose="020F0302020204030204" pitchFamily="34" charset="0"/>
              </a:rPr>
              <a:t>We use ‘White Rose Maths’ and ‘Mastering Number’ as our schemes of work.</a:t>
            </a:r>
          </a:p>
          <a:p>
            <a:pPr marL="0" indent="0">
              <a:buClr>
                <a:schemeClr val="accent3"/>
              </a:buClr>
              <a:buNone/>
              <a:defRPr/>
            </a:pPr>
            <a:endParaRPr lang="en-GB" sz="2400" dirty="0">
              <a:latin typeface="Letter-join Print Plus 3" panose="02000805000000020003" pitchFamily="50" charset="0"/>
              <a:cs typeface="Calibri Light" panose="020F0302020204030204" pitchFamily="34" charset="0"/>
            </a:endParaRPr>
          </a:p>
          <a:p>
            <a:pPr>
              <a:buClr>
                <a:schemeClr val="accent3"/>
              </a:buClr>
              <a:defRPr/>
            </a:pPr>
            <a:r>
              <a:rPr lang="en-GB" sz="2400" dirty="0">
                <a:latin typeface="Letter-join Print Plus 3" panose="02000805000000020003" pitchFamily="50" charset="0"/>
                <a:cs typeface="Calibri Light" panose="020F0302020204030204" pitchFamily="34" charset="0"/>
              </a:rPr>
              <a:t>Adult led maths activity linked to the area of learning that week to support learning retention and next steps. </a:t>
            </a:r>
          </a:p>
          <a:p>
            <a:pPr>
              <a:buClr>
                <a:schemeClr val="accent3"/>
              </a:buClr>
              <a:defRPr/>
            </a:pPr>
            <a:endParaRPr lang="en-GB" sz="2400" dirty="0">
              <a:latin typeface="Letter-join Print Plus 3" panose="02000805000000020003" pitchFamily="50" charset="0"/>
              <a:cs typeface="Calibri Light" panose="020F0302020204030204" pitchFamily="34" charset="0"/>
            </a:endParaRPr>
          </a:p>
          <a:p>
            <a:pPr>
              <a:buClr>
                <a:schemeClr val="accent3"/>
              </a:buClr>
              <a:defRPr/>
            </a:pPr>
            <a:r>
              <a:rPr lang="en-GB" sz="2400" dirty="0">
                <a:latin typeface="Letter-join Print Plus 3" panose="02000805000000020003" pitchFamily="50" charset="0"/>
                <a:cs typeface="Calibri Light" panose="020F0302020204030204" pitchFamily="34" charset="0"/>
              </a:rPr>
              <a:t>Each colour group will work with teacher and TA according to individual needs and targets as they change over the year. </a:t>
            </a:r>
          </a:p>
          <a:p>
            <a:pPr marL="0" indent="0">
              <a:buClr>
                <a:schemeClr val="accent3"/>
              </a:buClr>
              <a:buNone/>
              <a:defRPr/>
            </a:pPr>
            <a:endParaRPr lang="en-GB" sz="2400" dirty="0">
              <a:latin typeface="Letter-join Print Plus 3" panose="02000805000000020003" pitchFamily="50" charset="0"/>
              <a:cs typeface="Calibri Light" panose="020F0302020204030204" pitchFamily="34" charset="0"/>
            </a:endParaRPr>
          </a:p>
          <a:p>
            <a:pPr>
              <a:buClr>
                <a:schemeClr val="accent3"/>
              </a:buClr>
              <a:defRPr/>
            </a:pPr>
            <a:r>
              <a:rPr lang="en-GB" sz="2400" dirty="0">
                <a:latin typeface="Letter-join Print Plus 3" panose="02000805000000020003" pitchFamily="50" charset="0"/>
                <a:cs typeface="Calibri Light" panose="020F0302020204030204" pitchFamily="34" charset="0"/>
              </a:rPr>
              <a:t>Children apply learnt maths skills and knowledge in all areas of the classroom and outdoor provision in their ‘play to learn’ time. Adults support this through play. </a:t>
            </a:r>
          </a:p>
          <a:p>
            <a:pPr marL="0" indent="0">
              <a:buClr>
                <a:schemeClr val="accent3"/>
              </a:buClr>
              <a:buNone/>
              <a:defRPr/>
            </a:pPr>
            <a:endParaRPr lang="en-GB" sz="1800" dirty="0">
              <a:latin typeface="Letter-join Print Plus 3" panose="02000805000000020003" pitchFamily="50" charset="0"/>
              <a:cs typeface="Calibri Light" panose="020F0302020204030204" pitchFamily="34" charset="0"/>
            </a:endParaRPr>
          </a:p>
          <a:p>
            <a:pPr marL="0" indent="0">
              <a:buClr>
                <a:schemeClr val="accent3"/>
              </a:buClr>
              <a:buNone/>
              <a:defRPr/>
            </a:pPr>
            <a:endParaRPr lang="en-GB" sz="1800" dirty="0">
              <a:latin typeface="Letter-join Print Plus 3" panose="02000805000000020003" pitchFamily="50" charset="0"/>
              <a:cs typeface="Calibri Light" panose="020F0302020204030204" pitchFamily="34" charset="0"/>
            </a:endParaRPr>
          </a:p>
          <a:p>
            <a:pPr marL="0" indent="0">
              <a:buClr>
                <a:schemeClr val="accent3"/>
              </a:buClr>
              <a:buNone/>
              <a:defRPr/>
            </a:pPr>
            <a:endParaRPr lang="en-GB" sz="1800" dirty="0">
              <a:latin typeface="Letter-join Print Plus 3" panose="02000805000000020003" pitchFamily="50" charset="0"/>
              <a:cs typeface="Calibri Light" panose="020F0302020204030204" pitchFamily="34" charset="0"/>
            </a:endParaRPr>
          </a:p>
        </p:txBody>
      </p:sp>
      <p:sp>
        <p:nvSpPr>
          <p:cNvPr id="6" name="TextBox 5">
            <a:extLst>
              <a:ext uri="{FF2B5EF4-FFF2-40B4-BE49-F238E27FC236}">
                <a16:creationId xmlns:a16="http://schemas.microsoft.com/office/drawing/2014/main" id="{86A13704-B0F7-4E3C-8163-AEC21FFDFCC6}"/>
              </a:ext>
            </a:extLst>
          </p:cNvPr>
          <p:cNvSpPr txBox="1"/>
          <p:nvPr/>
        </p:nvSpPr>
        <p:spPr>
          <a:xfrm>
            <a:off x="6998516" y="243173"/>
            <a:ext cx="6094602" cy="584775"/>
          </a:xfrm>
          <a:prstGeom prst="rect">
            <a:avLst/>
          </a:prstGeom>
          <a:noFill/>
        </p:spPr>
        <p:txBody>
          <a:bodyPr wrap="square">
            <a:spAutoFit/>
          </a:bodyPr>
          <a:lstStyle/>
          <a:p>
            <a:pPr algn="ctr"/>
            <a:r>
              <a:rPr lang="en-GB" sz="3200" b="1" dirty="0">
                <a:latin typeface="Letter-join Print Plus 3" panose="02000805000000020003" pitchFamily="50" charset="0"/>
              </a:rPr>
              <a:t>Maths in EYFS</a:t>
            </a:r>
          </a:p>
        </p:txBody>
      </p:sp>
      <p:pic>
        <p:nvPicPr>
          <p:cNvPr id="2" name="Picture 1">
            <a:extLst>
              <a:ext uri="{FF2B5EF4-FFF2-40B4-BE49-F238E27FC236}">
                <a16:creationId xmlns:a16="http://schemas.microsoft.com/office/drawing/2014/main" id="{55B8D299-4602-72CA-E876-C45248E98257}"/>
              </a:ext>
            </a:extLst>
          </p:cNvPr>
          <p:cNvPicPr>
            <a:picLocks noChangeAspect="1" noChangeArrowheads="1"/>
          </p:cNvPicPr>
          <p:nvPr/>
        </p:nvPicPr>
        <p:blipFill>
          <a:blip r:embed="rId3">
            <a:clrChange>
              <a:clrFrom>
                <a:srgbClr val="FDFDFD"/>
              </a:clrFrom>
              <a:clrTo>
                <a:srgbClr val="FDFDFD">
                  <a:alpha val="0"/>
                </a:srgbClr>
              </a:clrTo>
            </a:clrChange>
            <a:extLst>
              <a:ext uri="{28A0092B-C50C-407E-A947-70E740481C1C}">
                <a14:useLocalDpi xmlns:a14="http://schemas.microsoft.com/office/drawing/2010/main" val="0"/>
              </a:ext>
            </a:extLst>
          </a:blip>
          <a:srcRect/>
          <a:stretch>
            <a:fillRect/>
          </a:stretch>
        </p:blipFill>
        <p:spPr bwMode="auto">
          <a:xfrm>
            <a:off x="9316325" y="1333499"/>
            <a:ext cx="2456575" cy="2791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d"/>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F8B3FE-C0F2-BABA-F444-963488F78905}"/>
            </a:ext>
          </a:extLst>
        </p:cNvPr>
        <p:cNvGrpSpPr/>
        <p:nvPr/>
      </p:nvGrpSpPr>
      <p:grpSpPr>
        <a:xfrm>
          <a:off x="0" y="0"/>
          <a:ext cx="0" cy="0"/>
          <a:chOff x="0" y="0"/>
          <a:chExt cx="0" cy="0"/>
        </a:xfrm>
      </p:grpSpPr>
      <p:sp>
        <p:nvSpPr>
          <p:cNvPr id="2" name="Rectangle 5">
            <a:extLst>
              <a:ext uri="{FF2B5EF4-FFF2-40B4-BE49-F238E27FC236}">
                <a16:creationId xmlns:a16="http://schemas.microsoft.com/office/drawing/2014/main" id="{AC893249-99FE-485E-D99C-E217354021FE}"/>
              </a:ext>
            </a:extLst>
          </p:cNvPr>
          <p:cNvSpPr>
            <a:spLocks noChangeArrowheads="1"/>
          </p:cNvSpPr>
          <p:nvPr/>
        </p:nvSpPr>
        <p:spPr bwMode="auto">
          <a:xfrm>
            <a:off x="137160" y="173736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4" name="Rectangle 6">
            <a:extLst>
              <a:ext uri="{FF2B5EF4-FFF2-40B4-BE49-F238E27FC236}">
                <a16:creationId xmlns:a16="http://schemas.microsoft.com/office/drawing/2014/main" id="{D32327E9-B861-4E1E-5393-DF4C63EBE1F4}"/>
              </a:ext>
            </a:extLst>
          </p:cNvPr>
          <p:cNvSpPr>
            <a:spLocks noChangeArrowheads="1"/>
          </p:cNvSpPr>
          <p:nvPr/>
        </p:nvSpPr>
        <p:spPr bwMode="auto">
          <a:xfrm>
            <a:off x="137160" y="219456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9" name="TextBox 8">
            <a:extLst>
              <a:ext uri="{FF2B5EF4-FFF2-40B4-BE49-F238E27FC236}">
                <a16:creationId xmlns:a16="http://schemas.microsoft.com/office/drawing/2014/main" id="{4AFEAB61-4629-7FA6-F781-91CC61A4ACB7}"/>
              </a:ext>
            </a:extLst>
          </p:cNvPr>
          <p:cNvSpPr txBox="1"/>
          <p:nvPr/>
        </p:nvSpPr>
        <p:spPr>
          <a:xfrm>
            <a:off x="8416594" y="209403"/>
            <a:ext cx="3200236" cy="584775"/>
          </a:xfrm>
          <a:prstGeom prst="rect">
            <a:avLst/>
          </a:prstGeom>
          <a:noFill/>
        </p:spPr>
        <p:txBody>
          <a:bodyPr wrap="none" rtlCol="0">
            <a:spAutoFit/>
          </a:bodyPr>
          <a:lstStyle/>
          <a:p>
            <a:pPr algn="ctr"/>
            <a:r>
              <a:rPr lang="en-GB" sz="3200" b="1" dirty="0">
                <a:latin typeface="Letter-join Print Plus 3" panose="02000805000000020003" pitchFamily="50" charset="0"/>
              </a:rPr>
              <a:t>A CPA approach</a:t>
            </a:r>
            <a:endParaRPr lang="en-GB" sz="2300" dirty="0">
              <a:latin typeface="Letter-join Print Plus 3" panose="02000805000000020003" pitchFamily="50" charset="0"/>
            </a:endParaRPr>
          </a:p>
        </p:txBody>
      </p:sp>
      <p:sp>
        <p:nvSpPr>
          <p:cNvPr id="5" name="TextBox 4">
            <a:extLst>
              <a:ext uri="{FF2B5EF4-FFF2-40B4-BE49-F238E27FC236}">
                <a16:creationId xmlns:a16="http://schemas.microsoft.com/office/drawing/2014/main" id="{99BA9C0C-3A7F-38DC-BF51-507696F8CCCC}"/>
              </a:ext>
            </a:extLst>
          </p:cNvPr>
          <p:cNvSpPr txBox="1"/>
          <p:nvPr/>
        </p:nvSpPr>
        <p:spPr>
          <a:xfrm>
            <a:off x="5469622" y="3145872"/>
            <a:ext cx="201336" cy="369332"/>
          </a:xfrm>
          <a:prstGeom prst="rect">
            <a:avLst/>
          </a:prstGeom>
          <a:solidFill>
            <a:schemeClr val="bg1"/>
          </a:solidFill>
        </p:spPr>
        <p:txBody>
          <a:bodyPr wrap="square" rtlCol="0">
            <a:spAutoFit/>
          </a:bodyPr>
          <a:lstStyle/>
          <a:p>
            <a:endParaRPr lang="en-GB" dirty="0"/>
          </a:p>
        </p:txBody>
      </p:sp>
      <p:sp>
        <p:nvSpPr>
          <p:cNvPr id="8" name="TextBox 7">
            <a:extLst>
              <a:ext uri="{FF2B5EF4-FFF2-40B4-BE49-F238E27FC236}">
                <a16:creationId xmlns:a16="http://schemas.microsoft.com/office/drawing/2014/main" id="{335CD84F-C712-E7BB-5942-323E6B52C170}"/>
              </a:ext>
            </a:extLst>
          </p:cNvPr>
          <p:cNvSpPr txBox="1"/>
          <p:nvPr/>
        </p:nvSpPr>
        <p:spPr>
          <a:xfrm>
            <a:off x="750498" y="1206879"/>
            <a:ext cx="10731259" cy="5170646"/>
          </a:xfrm>
          <a:prstGeom prst="rect">
            <a:avLst/>
          </a:prstGeom>
          <a:noFill/>
        </p:spPr>
        <p:txBody>
          <a:bodyPr wrap="square">
            <a:spAutoFit/>
          </a:bodyPr>
          <a:lstStyle/>
          <a:p>
            <a:pPr algn="ctr"/>
            <a:r>
              <a:rPr lang="en-GB" sz="2400" b="1" dirty="0">
                <a:latin typeface="Letter-join Print Plus 3" panose="02000805000000020003" pitchFamily="50" charset="0"/>
              </a:rPr>
              <a:t>Concrete</a:t>
            </a:r>
          </a:p>
          <a:p>
            <a:pPr marL="285750" indent="-285750">
              <a:buFont typeface="Arial" panose="020B0604020202020204" pitchFamily="34" charset="0"/>
              <a:buChar char="•"/>
            </a:pPr>
            <a:r>
              <a:rPr lang="en-GB" dirty="0">
                <a:latin typeface="Letter-join Print Plus 3" panose="02000805000000020003" pitchFamily="50" charset="0"/>
              </a:rPr>
              <a:t>The concrete stage is the “doing” stage. Pupils are taught with the use of manipulatives and physical resources to physically show the process behind what is being taught. At its most basic level, this can be as simple as using counters, sweets, marbles, etc to show numbers/amounts, allowing children to visualise the idea of more or less or comprehend what 3 (or any given number) actually is.</a:t>
            </a:r>
          </a:p>
          <a:p>
            <a:pPr marL="285750" indent="-285750">
              <a:buFont typeface="Arial" panose="020B0604020202020204" pitchFamily="34" charset="0"/>
              <a:buChar char="•"/>
            </a:pPr>
            <a:endParaRPr lang="en-GB" dirty="0">
              <a:latin typeface="Letter-join Print Plus 3" panose="02000805000000020003" pitchFamily="50" charset="0"/>
            </a:endParaRPr>
          </a:p>
          <a:p>
            <a:pPr marL="285750" indent="-285750">
              <a:buFont typeface="Arial" panose="020B0604020202020204" pitchFamily="34" charset="0"/>
              <a:buChar char="•"/>
            </a:pPr>
            <a:endParaRPr lang="en-GB" dirty="0">
              <a:latin typeface="Letter-join Print Plus 3" panose="02000805000000020003" pitchFamily="50" charset="0"/>
            </a:endParaRPr>
          </a:p>
          <a:p>
            <a:pPr marL="285750" indent="-285750">
              <a:buFont typeface="Arial" panose="020B0604020202020204" pitchFamily="34" charset="0"/>
              <a:buChar char="•"/>
            </a:pPr>
            <a:endParaRPr lang="en-GB" dirty="0">
              <a:latin typeface="Letter-join Print Plus 3" panose="02000805000000020003" pitchFamily="50" charset="0"/>
            </a:endParaRPr>
          </a:p>
          <a:p>
            <a:pPr marL="285750" indent="-285750">
              <a:buFont typeface="Arial" panose="020B0604020202020204" pitchFamily="34" charset="0"/>
              <a:buChar char="•"/>
            </a:pPr>
            <a:endParaRPr lang="en-GB" dirty="0">
              <a:latin typeface="Letter-join Print Plus 3" panose="02000805000000020003" pitchFamily="50" charset="0"/>
            </a:endParaRPr>
          </a:p>
          <a:p>
            <a:pPr marL="285750" indent="-285750">
              <a:buFont typeface="Arial" panose="020B0604020202020204" pitchFamily="34" charset="0"/>
              <a:buChar char="•"/>
            </a:pPr>
            <a:endParaRPr lang="en-GB" dirty="0">
              <a:latin typeface="Letter-join Print Plus 3" panose="02000805000000020003" pitchFamily="50" charset="0"/>
            </a:endParaRPr>
          </a:p>
          <a:p>
            <a:pPr marL="285750" indent="-285750">
              <a:buFont typeface="Arial" panose="020B0604020202020204" pitchFamily="34" charset="0"/>
              <a:buChar char="•"/>
            </a:pPr>
            <a:endParaRPr lang="en-GB" dirty="0">
              <a:latin typeface="Letter-join Print Plus 3" panose="02000805000000020003" pitchFamily="50" charset="0"/>
            </a:endParaRPr>
          </a:p>
          <a:p>
            <a:pPr marL="285750" indent="-285750">
              <a:buFont typeface="Arial" panose="020B0604020202020204" pitchFamily="34" charset="0"/>
              <a:buChar char="•"/>
            </a:pPr>
            <a:endParaRPr lang="en-GB" dirty="0">
              <a:latin typeface="Letter-join Print Plus 3" panose="02000805000000020003" pitchFamily="50" charset="0"/>
            </a:endParaRPr>
          </a:p>
          <a:p>
            <a:pPr marL="285750" indent="-285750">
              <a:buFont typeface="Arial" panose="020B0604020202020204" pitchFamily="34" charset="0"/>
              <a:buChar char="•"/>
            </a:pPr>
            <a:endParaRPr lang="en-GB" dirty="0">
              <a:latin typeface="Letter-join Print Plus 3" panose="02000805000000020003" pitchFamily="50" charset="0"/>
            </a:endParaRPr>
          </a:p>
          <a:p>
            <a:pPr marL="285750" indent="-285750">
              <a:buFont typeface="Arial" panose="020B0604020202020204" pitchFamily="34" charset="0"/>
              <a:buChar char="•"/>
            </a:pPr>
            <a:endParaRPr lang="en-GB" dirty="0">
              <a:latin typeface="Letter-join Print Plus 3" panose="02000805000000020003" pitchFamily="50" charset="0"/>
            </a:endParaRPr>
          </a:p>
          <a:p>
            <a:pPr marL="285750" indent="-285750">
              <a:buFont typeface="Arial" panose="020B0604020202020204" pitchFamily="34" charset="0"/>
              <a:buChar char="•"/>
            </a:pPr>
            <a:endParaRPr lang="en-GB" dirty="0">
              <a:latin typeface="Letter-join Print Plus 3" panose="02000805000000020003" pitchFamily="50" charset="0"/>
            </a:endParaRPr>
          </a:p>
          <a:p>
            <a:pPr marL="285750" indent="-285750">
              <a:buFont typeface="Arial" panose="020B0604020202020204" pitchFamily="34" charset="0"/>
              <a:buChar char="•"/>
            </a:pPr>
            <a:endParaRPr lang="en-GB" dirty="0">
              <a:latin typeface="Letter-join Print Plus 3" panose="02000805000000020003" pitchFamily="50" charset="0"/>
            </a:endParaRPr>
          </a:p>
          <a:p>
            <a:pPr marL="285750" indent="-285750">
              <a:buFont typeface="Arial" panose="020B0604020202020204" pitchFamily="34" charset="0"/>
              <a:buChar char="•"/>
            </a:pPr>
            <a:r>
              <a:rPr lang="en-GB" dirty="0">
                <a:latin typeface="Letter-join Print Plus 3" panose="02000805000000020003" pitchFamily="50" charset="0"/>
              </a:rPr>
              <a:t>All of the main mathematical operations can be introduced and explored in this way. You’ll find that learners love getting involved with this hands-on approach</a:t>
            </a:r>
            <a:endParaRPr lang="en-GB" sz="1800" dirty="0">
              <a:latin typeface="Letter-join Print Plus 3" panose="02000805000000020003" pitchFamily="50" charset="0"/>
            </a:endParaRPr>
          </a:p>
        </p:txBody>
      </p:sp>
      <p:pic>
        <p:nvPicPr>
          <p:cNvPr id="2052" name="Picture 4" descr="Rekenrek Abacus - Edx Education ...">
            <a:extLst>
              <a:ext uri="{FF2B5EF4-FFF2-40B4-BE49-F238E27FC236}">
                <a16:creationId xmlns:a16="http://schemas.microsoft.com/office/drawing/2014/main" id="{BDCAFE81-0CC3-8B05-6619-2F600E02F5D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5766" y="3145872"/>
            <a:ext cx="2466975" cy="184785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Base 10 Dienes Blocks Coloured Starter ...">
            <a:extLst>
              <a:ext uri="{FF2B5EF4-FFF2-40B4-BE49-F238E27FC236}">
                <a16:creationId xmlns:a16="http://schemas.microsoft.com/office/drawing/2014/main" id="{52F36992-4F1A-6DEF-CF8F-DAB1442CEA4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79972" y="2998234"/>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edx education 100 Bead String ...">
            <a:extLst>
              <a:ext uri="{FF2B5EF4-FFF2-40B4-BE49-F238E27FC236}">
                <a16:creationId xmlns:a16="http://schemas.microsoft.com/office/drawing/2014/main" id="{9A65DB0F-E043-583D-AF34-B6A9590E38F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03330" y="2998234"/>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74DCDC1F-5CDF-8A5A-14C0-7709183B37DB}"/>
              </a:ext>
            </a:extLst>
          </p:cNvPr>
          <p:cNvPicPr>
            <a:picLocks noChangeAspect="1"/>
          </p:cNvPicPr>
          <p:nvPr/>
        </p:nvPicPr>
        <p:blipFill>
          <a:blip r:embed="rId5">
            <a:clrChange>
              <a:clrFrom>
                <a:srgbClr val="F9F9F9"/>
              </a:clrFrom>
              <a:clrTo>
                <a:srgbClr val="F9F9F9">
                  <a:alpha val="0"/>
                </a:srgbClr>
              </a:clrTo>
            </a:clrChange>
          </a:blip>
          <a:stretch>
            <a:fillRect/>
          </a:stretch>
        </p:blipFill>
        <p:spPr>
          <a:xfrm>
            <a:off x="7952029" y="2725041"/>
            <a:ext cx="1685925" cy="1685925"/>
          </a:xfrm>
          <a:prstGeom prst="rect">
            <a:avLst/>
          </a:prstGeom>
        </p:spPr>
      </p:pic>
      <p:pic>
        <p:nvPicPr>
          <p:cNvPr id="2060" name="Picture 12" descr="12 Hour Individual Clocks | Time | TTS">
            <a:extLst>
              <a:ext uri="{FF2B5EF4-FFF2-40B4-BE49-F238E27FC236}">
                <a16:creationId xmlns:a16="http://schemas.microsoft.com/office/drawing/2014/main" id="{1012CF23-DBA3-2098-CD8F-A6FCEBB2BC1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727526" y="3429000"/>
            <a:ext cx="1685925" cy="1685925"/>
          </a:xfrm>
          <a:prstGeom prst="rect">
            <a:avLst/>
          </a:prstGeom>
          <a:noFill/>
          <a:extLst>
            <a:ext uri="{909E8E84-426E-40DD-AFC4-6F175D3DCCD1}">
              <a14:hiddenFill xmlns:a14="http://schemas.microsoft.com/office/drawing/2010/main">
                <a:solidFill>
                  <a:srgbClr val="FFFFFF"/>
                </a:solidFill>
              </a14:hiddenFill>
            </a:ext>
          </a:extLst>
        </p:spPr>
      </p:pic>
      <p:pic>
        <p:nvPicPr>
          <p:cNvPr id="2064" name="Picture 16" descr="Two Colour Counters | Number | TTS">
            <a:extLst>
              <a:ext uri="{FF2B5EF4-FFF2-40B4-BE49-F238E27FC236}">
                <a16:creationId xmlns:a16="http://schemas.microsoft.com/office/drawing/2014/main" id="{203BBFA3-E611-3803-BC1D-22E1D4177C9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694402" y="4202316"/>
            <a:ext cx="1617626" cy="16176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59940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3">
            <a:extLst>
              <a:ext uri="{FF2B5EF4-FFF2-40B4-BE49-F238E27FC236}">
                <a16:creationId xmlns:a16="http://schemas.microsoft.com/office/drawing/2014/main" id="{27E64DC1-8F17-49B7-A497-1C450827E266}"/>
              </a:ext>
            </a:extLst>
          </p:cNvPr>
          <p:cNvSpPr>
            <a:spLocks noGrp="1" noChangeArrowheads="1"/>
          </p:cNvSpPr>
          <p:nvPr>
            <p:ph idx="1"/>
          </p:nvPr>
        </p:nvSpPr>
        <p:spPr>
          <a:xfrm>
            <a:off x="1458801" y="1084278"/>
            <a:ext cx="10439400" cy="5410200"/>
          </a:xfrm>
        </p:spPr>
        <p:txBody>
          <a:bodyPr>
            <a:normAutofit/>
          </a:bodyPr>
          <a:lstStyle/>
          <a:p>
            <a:pPr marL="0" indent="0">
              <a:buClr>
                <a:schemeClr val="accent3"/>
              </a:buClr>
              <a:buNone/>
              <a:defRPr/>
            </a:pPr>
            <a:endParaRPr lang="en-GB" sz="3600">
              <a:latin typeface="Letter-join Print Plus 3" panose="02000805000000020003" pitchFamily="50" charset="0"/>
            </a:endParaRPr>
          </a:p>
          <a:p>
            <a:pPr marL="0" indent="0">
              <a:buClr>
                <a:schemeClr val="accent3"/>
              </a:buClr>
              <a:buNone/>
              <a:defRPr/>
            </a:pPr>
            <a:r>
              <a:rPr lang="en-GB">
                <a:latin typeface="Letter-join Print Plus 3" panose="02000805000000020003" pitchFamily="50" charset="0"/>
                <a:cs typeface="Calibri Light" panose="020F0302020204030204" pitchFamily="34" charset="0"/>
              </a:rPr>
              <a:t>In addition to our Maths lessons we also develop the children’s fluency and number sense by teaching the Mastering Number Programme. These are 10-15 minute session four times a week.</a:t>
            </a:r>
          </a:p>
          <a:p>
            <a:pPr marL="0" indent="0">
              <a:buClr>
                <a:schemeClr val="accent3"/>
              </a:buClr>
              <a:buNone/>
              <a:defRPr/>
            </a:pPr>
            <a:endParaRPr lang="en-GB">
              <a:latin typeface="Letter-join Print Plus 3" panose="02000805000000020003" pitchFamily="50" charset="0"/>
              <a:cs typeface="Calibri Light" panose="020F0302020204030204" pitchFamily="34" charset="0"/>
            </a:endParaRPr>
          </a:p>
          <a:p>
            <a:pPr marL="0" indent="0">
              <a:buClr>
                <a:schemeClr val="accent3"/>
              </a:buClr>
              <a:buNone/>
              <a:defRPr/>
            </a:pPr>
            <a:r>
              <a:rPr lang="en-GB">
                <a:latin typeface="Letter-join Print Plus 3" panose="02000805000000020003" pitchFamily="50" charset="0"/>
              </a:rPr>
              <a:t>This not only enables children to be confident in recalling their number bonds, halves, doubles and subitising skills but it also exposes them to the structures and patterns that are present in Maths.</a:t>
            </a:r>
          </a:p>
          <a:p>
            <a:pPr marL="0" indent="0">
              <a:buClr>
                <a:schemeClr val="accent3"/>
              </a:buClr>
              <a:buNone/>
              <a:defRPr/>
            </a:pPr>
            <a:endParaRPr lang="en-GB">
              <a:latin typeface="Letter-join Print Plus 3" panose="02000805000000020003" pitchFamily="50" charset="0"/>
            </a:endParaRPr>
          </a:p>
          <a:p>
            <a:pPr marL="0" indent="0">
              <a:buClr>
                <a:schemeClr val="accent3"/>
              </a:buClr>
              <a:buNone/>
              <a:defRPr/>
            </a:pPr>
            <a:r>
              <a:rPr lang="en-GB">
                <a:latin typeface="Letter-join Print Plus 3" panose="02000805000000020003" pitchFamily="50" charset="0"/>
              </a:rPr>
              <a:t>The programme introduces the </a:t>
            </a:r>
            <a:r>
              <a:rPr lang="en-GB" err="1">
                <a:latin typeface="Letter-join Print Plus 3" panose="02000805000000020003" pitchFamily="50" charset="0"/>
              </a:rPr>
              <a:t>Rekenrek</a:t>
            </a:r>
            <a:r>
              <a:rPr lang="en-GB">
                <a:latin typeface="Letter-join Print Plus 3" panose="02000805000000020003" pitchFamily="50" charset="0"/>
              </a:rPr>
              <a:t> to pupils.</a:t>
            </a:r>
          </a:p>
        </p:txBody>
      </p:sp>
      <p:pic>
        <p:nvPicPr>
          <p:cNvPr id="37892" name="Picture 2">
            <a:extLst>
              <a:ext uri="{FF2B5EF4-FFF2-40B4-BE49-F238E27FC236}">
                <a16:creationId xmlns:a16="http://schemas.microsoft.com/office/drawing/2014/main" id="{78B5EA7E-1B96-428C-A825-B6918A883C6C}"/>
              </a:ext>
            </a:extLst>
          </p:cNvPr>
          <p:cNvPicPr>
            <a:picLocks noChangeAspect="1" noChangeArrowheads="1"/>
          </p:cNvPicPr>
          <p:nvPr/>
        </p:nvPicPr>
        <p:blipFill>
          <a:blip r:embed="rId3">
            <a:clrChange>
              <a:clrFrom>
                <a:srgbClr val="FDFDFD"/>
              </a:clrFrom>
              <a:clrTo>
                <a:srgbClr val="FDFDFD">
                  <a:alpha val="0"/>
                </a:srgbClr>
              </a:clrTo>
            </a:clrChange>
            <a:extLst>
              <a:ext uri="{28A0092B-C50C-407E-A947-70E740481C1C}">
                <a14:useLocalDpi xmlns:a14="http://schemas.microsoft.com/office/drawing/2010/main" val="0"/>
              </a:ext>
            </a:extLst>
          </a:blip>
          <a:srcRect t="21777" b="22037"/>
          <a:stretch>
            <a:fillRect/>
          </a:stretch>
        </p:blipFill>
        <p:spPr bwMode="auto">
          <a:xfrm>
            <a:off x="9428858" y="4950816"/>
            <a:ext cx="2319083" cy="1273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3" name="Picture 2" descr="Image result for subitise meaning">
            <a:extLst>
              <a:ext uri="{FF2B5EF4-FFF2-40B4-BE49-F238E27FC236}">
                <a16:creationId xmlns:a16="http://schemas.microsoft.com/office/drawing/2014/main" id="{6343B9EC-3EB7-4EF1-8309-E37450981D7F}"/>
              </a:ext>
            </a:extLst>
          </p:cNvPr>
          <p:cNvPicPr>
            <a:picLocks noChangeAspect="1" noChangeArrowheads="1"/>
          </p:cNvPicPr>
          <p:nvPr/>
        </p:nvPicPr>
        <p:blipFill>
          <a:blip r:embed="rId4">
            <a:clrChange>
              <a:clrFrom>
                <a:srgbClr val="FDFDFD"/>
              </a:clrFrom>
              <a:clrTo>
                <a:srgbClr val="FDFDFD">
                  <a:alpha val="0"/>
                </a:srgbClr>
              </a:clrTo>
            </a:clrChange>
            <a:extLst>
              <a:ext uri="{28A0092B-C50C-407E-A947-70E740481C1C}">
                <a14:useLocalDpi xmlns:a14="http://schemas.microsoft.com/office/drawing/2010/main" val="0"/>
              </a:ext>
            </a:extLst>
          </a:blip>
          <a:srcRect l="11429"/>
          <a:stretch>
            <a:fillRect/>
          </a:stretch>
        </p:blipFill>
        <p:spPr bwMode="auto">
          <a:xfrm rot="16200000">
            <a:off x="-1175439" y="3166879"/>
            <a:ext cx="3890082" cy="9516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FFCDEC8E-3AA4-46CB-85EE-6AB2E1BA5BEA}"/>
              </a:ext>
            </a:extLst>
          </p:cNvPr>
          <p:cNvSpPr txBox="1"/>
          <p:nvPr/>
        </p:nvSpPr>
        <p:spPr>
          <a:xfrm>
            <a:off x="3048699" y="304799"/>
            <a:ext cx="6094602" cy="461665"/>
          </a:xfrm>
          <a:prstGeom prst="rect">
            <a:avLst/>
          </a:prstGeom>
          <a:noFill/>
        </p:spPr>
        <p:txBody>
          <a:bodyPr wrap="square">
            <a:spAutoFit/>
          </a:bodyPr>
          <a:lstStyle/>
          <a:p>
            <a:pPr algn="ctr"/>
            <a:r>
              <a:rPr lang="en-GB" sz="2400" b="1">
                <a:latin typeface="Letter-join Print Plus 3" panose="02000805000000020003" pitchFamily="50" charset="0"/>
              </a:rPr>
              <a:t>Mastering Number Programme</a:t>
            </a:r>
          </a:p>
        </p:txBody>
      </p:sp>
    </p:spTree>
  </p:cSld>
  <p:clrMapOvr>
    <a:masterClrMapping/>
  </p:clrMapOvr>
  <p:transition>
    <p:wipe dir="d"/>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75A146-00FA-89BF-36E3-4168AFF53568}"/>
            </a:ext>
          </a:extLst>
        </p:cNvPr>
        <p:cNvGrpSpPr/>
        <p:nvPr/>
      </p:nvGrpSpPr>
      <p:grpSpPr>
        <a:xfrm>
          <a:off x="0" y="0"/>
          <a:ext cx="0" cy="0"/>
          <a:chOff x="0" y="0"/>
          <a:chExt cx="0" cy="0"/>
        </a:xfrm>
      </p:grpSpPr>
      <p:sp>
        <p:nvSpPr>
          <p:cNvPr id="10" name="TextBox 9">
            <a:extLst>
              <a:ext uri="{FF2B5EF4-FFF2-40B4-BE49-F238E27FC236}">
                <a16:creationId xmlns:a16="http://schemas.microsoft.com/office/drawing/2014/main" id="{A717873C-F5AA-68BC-7A82-B65EC293FD49}"/>
              </a:ext>
            </a:extLst>
          </p:cNvPr>
          <p:cNvSpPr txBox="1"/>
          <p:nvPr/>
        </p:nvSpPr>
        <p:spPr>
          <a:xfrm>
            <a:off x="2485384" y="171108"/>
            <a:ext cx="7451219" cy="584775"/>
          </a:xfrm>
          <a:prstGeom prst="rect">
            <a:avLst/>
          </a:prstGeom>
          <a:noFill/>
        </p:spPr>
        <p:txBody>
          <a:bodyPr wrap="square" rtlCol="0">
            <a:spAutoFit/>
          </a:bodyPr>
          <a:lstStyle/>
          <a:p>
            <a:pPr algn="ctr"/>
            <a:r>
              <a:rPr lang="en-GB" sz="3200" b="1" dirty="0">
                <a:latin typeface="Letter-join Print Plus 3" panose="02000805000000020003" pitchFamily="50" charset="0"/>
              </a:rPr>
              <a:t>Fundamental Maths Concepts</a:t>
            </a:r>
            <a:endParaRPr lang="en-GB" sz="2300" dirty="0">
              <a:latin typeface="Letter-join Print Plus 3" panose="02000805000000020003" pitchFamily="50" charset="0"/>
            </a:endParaRPr>
          </a:p>
        </p:txBody>
      </p:sp>
      <p:pic>
        <p:nvPicPr>
          <p:cNvPr id="5" name="Picture 4">
            <a:extLst>
              <a:ext uri="{FF2B5EF4-FFF2-40B4-BE49-F238E27FC236}">
                <a16:creationId xmlns:a16="http://schemas.microsoft.com/office/drawing/2014/main" id="{FDB3220C-A411-3C1A-7B51-77D2EC3D489F}"/>
              </a:ext>
            </a:extLst>
          </p:cNvPr>
          <p:cNvPicPr>
            <a:picLocks noChangeAspect="1"/>
          </p:cNvPicPr>
          <p:nvPr/>
        </p:nvPicPr>
        <p:blipFill>
          <a:blip r:embed="rId2"/>
          <a:stretch>
            <a:fillRect/>
          </a:stretch>
        </p:blipFill>
        <p:spPr>
          <a:xfrm>
            <a:off x="2337863" y="1293502"/>
            <a:ext cx="7516274" cy="530616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0014732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1E6A23-2A22-B8ED-479B-7427D32B7AD2}"/>
            </a:ext>
          </a:extLst>
        </p:cNvPr>
        <p:cNvGrpSpPr/>
        <p:nvPr/>
      </p:nvGrpSpPr>
      <p:grpSpPr>
        <a:xfrm>
          <a:off x="0" y="0"/>
          <a:ext cx="0" cy="0"/>
          <a:chOff x="0" y="0"/>
          <a:chExt cx="0" cy="0"/>
        </a:xfrm>
      </p:grpSpPr>
      <p:sp>
        <p:nvSpPr>
          <p:cNvPr id="10" name="TextBox 9">
            <a:extLst>
              <a:ext uri="{FF2B5EF4-FFF2-40B4-BE49-F238E27FC236}">
                <a16:creationId xmlns:a16="http://schemas.microsoft.com/office/drawing/2014/main" id="{D2F22439-F72F-912D-46B6-14FC6FEF0145}"/>
              </a:ext>
            </a:extLst>
          </p:cNvPr>
          <p:cNvSpPr txBox="1"/>
          <p:nvPr/>
        </p:nvSpPr>
        <p:spPr>
          <a:xfrm>
            <a:off x="2485384" y="171108"/>
            <a:ext cx="7451219" cy="584775"/>
          </a:xfrm>
          <a:prstGeom prst="rect">
            <a:avLst/>
          </a:prstGeom>
          <a:noFill/>
        </p:spPr>
        <p:txBody>
          <a:bodyPr wrap="square" rtlCol="0">
            <a:spAutoFit/>
          </a:bodyPr>
          <a:lstStyle/>
          <a:p>
            <a:pPr algn="ctr"/>
            <a:r>
              <a:rPr lang="en-GB" sz="3200" b="1" dirty="0">
                <a:latin typeface="Letter-join Print Plus 3" panose="02000805000000020003" pitchFamily="50" charset="0"/>
              </a:rPr>
              <a:t>Comparison</a:t>
            </a:r>
            <a:endParaRPr lang="en-GB" sz="2300" dirty="0">
              <a:latin typeface="Letter-join Print Plus 3" panose="02000805000000020003" pitchFamily="50" charset="0"/>
            </a:endParaRPr>
          </a:p>
        </p:txBody>
      </p:sp>
      <p:sp>
        <p:nvSpPr>
          <p:cNvPr id="12" name="TextBox 11">
            <a:extLst>
              <a:ext uri="{FF2B5EF4-FFF2-40B4-BE49-F238E27FC236}">
                <a16:creationId xmlns:a16="http://schemas.microsoft.com/office/drawing/2014/main" id="{CD2D9128-BFDD-8EF0-32BE-42E776AC1EA2}"/>
              </a:ext>
            </a:extLst>
          </p:cNvPr>
          <p:cNvSpPr txBox="1"/>
          <p:nvPr/>
        </p:nvSpPr>
        <p:spPr>
          <a:xfrm>
            <a:off x="1381203" y="1235513"/>
            <a:ext cx="11057709" cy="400110"/>
          </a:xfrm>
          <a:prstGeom prst="rect">
            <a:avLst/>
          </a:prstGeom>
          <a:noFill/>
        </p:spPr>
        <p:txBody>
          <a:bodyPr wrap="square" rtlCol="0">
            <a:spAutoFit/>
          </a:bodyPr>
          <a:lstStyle/>
          <a:p>
            <a:r>
              <a:rPr lang="en-GB" sz="2000" dirty="0">
                <a:latin typeface="Letter-join Print Plus 3" panose="02000805000000020003" pitchFamily="50" charset="0"/>
              </a:rPr>
              <a:t>Looking at and identifying which numbers are worth more and which are worth less.</a:t>
            </a:r>
          </a:p>
        </p:txBody>
      </p:sp>
      <p:pic>
        <p:nvPicPr>
          <p:cNvPr id="3" name="Picture 2">
            <a:extLst>
              <a:ext uri="{FF2B5EF4-FFF2-40B4-BE49-F238E27FC236}">
                <a16:creationId xmlns:a16="http://schemas.microsoft.com/office/drawing/2014/main" id="{444C572C-C92E-35FF-3B98-04970C22AA8D}"/>
              </a:ext>
            </a:extLst>
          </p:cNvPr>
          <p:cNvPicPr>
            <a:picLocks noChangeAspect="1"/>
          </p:cNvPicPr>
          <p:nvPr/>
        </p:nvPicPr>
        <p:blipFill>
          <a:blip r:embed="rId2"/>
          <a:stretch>
            <a:fillRect/>
          </a:stretch>
        </p:blipFill>
        <p:spPr>
          <a:xfrm>
            <a:off x="2485384" y="2315674"/>
            <a:ext cx="6687483" cy="357237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9267985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1EDD76-0753-91F6-B456-38AB68CD86F3}"/>
            </a:ext>
          </a:extLst>
        </p:cNvPr>
        <p:cNvGrpSpPr/>
        <p:nvPr/>
      </p:nvGrpSpPr>
      <p:grpSpPr>
        <a:xfrm>
          <a:off x="0" y="0"/>
          <a:ext cx="0" cy="0"/>
          <a:chOff x="0" y="0"/>
          <a:chExt cx="0" cy="0"/>
        </a:xfrm>
      </p:grpSpPr>
      <p:sp>
        <p:nvSpPr>
          <p:cNvPr id="10" name="TextBox 9">
            <a:extLst>
              <a:ext uri="{FF2B5EF4-FFF2-40B4-BE49-F238E27FC236}">
                <a16:creationId xmlns:a16="http://schemas.microsoft.com/office/drawing/2014/main" id="{AABD990E-3338-5ADE-FBD6-918E4790A189}"/>
              </a:ext>
            </a:extLst>
          </p:cNvPr>
          <p:cNvSpPr txBox="1"/>
          <p:nvPr/>
        </p:nvSpPr>
        <p:spPr>
          <a:xfrm>
            <a:off x="2485384" y="171108"/>
            <a:ext cx="7451219" cy="584775"/>
          </a:xfrm>
          <a:prstGeom prst="rect">
            <a:avLst/>
          </a:prstGeom>
          <a:noFill/>
        </p:spPr>
        <p:txBody>
          <a:bodyPr wrap="square" rtlCol="0">
            <a:spAutoFit/>
          </a:bodyPr>
          <a:lstStyle/>
          <a:p>
            <a:pPr algn="ctr"/>
            <a:r>
              <a:rPr lang="en-GB" sz="3200" b="1" dirty="0">
                <a:latin typeface="Letter-join Print Plus 3" panose="02000805000000020003" pitchFamily="50" charset="0"/>
              </a:rPr>
              <a:t>Composition</a:t>
            </a:r>
            <a:endParaRPr lang="en-GB" sz="2300" dirty="0">
              <a:latin typeface="Letter-join Print Plus 3" panose="02000805000000020003" pitchFamily="50" charset="0"/>
            </a:endParaRPr>
          </a:p>
        </p:txBody>
      </p:sp>
      <p:sp>
        <p:nvSpPr>
          <p:cNvPr id="12" name="TextBox 11">
            <a:extLst>
              <a:ext uri="{FF2B5EF4-FFF2-40B4-BE49-F238E27FC236}">
                <a16:creationId xmlns:a16="http://schemas.microsoft.com/office/drawing/2014/main" id="{3478DA2D-870B-4F92-D8A5-396FA91AD725}"/>
              </a:ext>
            </a:extLst>
          </p:cNvPr>
          <p:cNvSpPr txBox="1"/>
          <p:nvPr/>
        </p:nvSpPr>
        <p:spPr>
          <a:xfrm>
            <a:off x="2355988" y="1373536"/>
            <a:ext cx="11057709" cy="400110"/>
          </a:xfrm>
          <a:prstGeom prst="rect">
            <a:avLst/>
          </a:prstGeom>
          <a:noFill/>
        </p:spPr>
        <p:txBody>
          <a:bodyPr wrap="square" rtlCol="0">
            <a:spAutoFit/>
          </a:bodyPr>
          <a:lstStyle/>
          <a:p>
            <a:r>
              <a:rPr lang="en-GB" sz="2000" dirty="0">
                <a:latin typeface="Letter-join Print Plus 3" panose="02000805000000020003" pitchFamily="50" charset="0"/>
              </a:rPr>
              <a:t>When we can see that numbers are made up of different numbers.</a:t>
            </a:r>
          </a:p>
        </p:txBody>
      </p:sp>
      <p:pic>
        <p:nvPicPr>
          <p:cNvPr id="4" name="Picture 3">
            <a:extLst>
              <a:ext uri="{FF2B5EF4-FFF2-40B4-BE49-F238E27FC236}">
                <a16:creationId xmlns:a16="http://schemas.microsoft.com/office/drawing/2014/main" id="{2E5374F4-D727-7348-688B-31BDC8D4018C}"/>
              </a:ext>
            </a:extLst>
          </p:cNvPr>
          <p:cNvPicPr>
            <a:picLocks noChangeAspect="1"/>
          </p:cNvPicPr>
          <p:nvPr/>
        </p:nvPicPr>
        <p:blipFill>
          <a:blip r:embed="rId2"/>
          <a:stretch>
            <a:fillRect/>
          </a:stretch>
        </p:blipFill>
        <p:spPr>
          <a:xfrm>
            <a:off x="2752258" y="2210357"/>
            <a:ext cx="6687483" cy="361047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9624568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348D36-7A97-7BE9-ED0A-3B0EB0B086CB}"/>
            </a:ext>
          </a:extLst>
        </p:cNvPr>
        <p:cNvGrpSpPr/>
        <p:nvPr/>
      </p:nvGrpSpPr>
      <p:grpSpPr>
        <a:xfrm>
          <a:off x="0" y="0"/>
          <a:ext cx="0" cy="0"/>
          <a:chOff x="0" y="0"/>
          <a:chExt cx="0" cy="0"/>
        </a:xfrm>
      </p:grpSpPr>
      <p:sp>
        <p:nvSpPr>
          <p:cNvPr id="10" name="TextBox 9">
            <a:extLst>
              <a:ext uri="{FF2B5EF4-FFF2-40B4-BE49-F238E27FC236}">
                <a16:creationId xmlns:a16="http://schemas.microsoft.com/office/drawing/2014/main" id="{A1CC4C15-E430-294A-B2F7-9E72C1CB5BD5}"/>
              </a:ext>
            </a:extLst>
          </p:cNvPr>
          <p:cNvSpPr txBox="1"/>
          <p:nvPr/>
        </p:nvSpPr>
        <p:spPr>
          <a:xfrm>
            <a:off x="2476757" y="1098400"/>
            <a:ext cx="7451219" cy="584775"/>
          </a:xfrm>
          <a:prstGeom prst="rect">
            <a:avLst/>
          </a:prstGeom>
          <a:noFill/>
        </p:spPr>
        <p:txBody>
          <a:bodyPr wrap="square" rtlCol="0">
            <a:spAutoFit/>
          </a:bodyPr>
          <a:lstStyle/>
          <a:p>
            <a:pPr algn="ctr"/>
            <a:r>
              <a:rPr lang="en-GB" sz="3200" b="1" dirty="0">
                <a:latin typeface="Letter-join Print Plus 3" panose="02000805000000020003" pitchFamily="50" charset="0"/>
              </a:rPr>
              <a:t>Pattern</a:t>
            </a:r>
            <a:endParaRPr lang="en-GB" sz="2300" dirty="0">
              <a:latin typeface="Letter-join Print Plus 3" panose="02000805000000020003" pitchFamily="50" charset="0"/>
            </a:endParaRPr>
          </a:p>
        </p:txBody>
      </p:sp>
      <p:sp>
        <p:nvSpPr>
          <p:cNvPr id="12" name="TextBox 11">
            <a:extLst>
              <a:ext uri="{FF2B5EF4-FFF2-40B4-BE49-F238E27FC236}">
                <a16:creationId xmlns:a16="http://schemas.microsoft.com/office/drawing/2014/main" id="{1220F70A-0244-00F2-811D-0CCCB222CA3F}"/>
              </a:ext>
            </a:extLst>
          </p:cNvPr>
          <p:cNvSpPr txBox="1"/>
          <p:nvPr/>
        </p:nvSpPr>
        <p:spPr>
          <a:xfrm>
            <a:off x="1203302" y="1861035"/>
            <a:ext cx="11057709" cy="400110"/>
          </a:xfrm>
          <a:prstGeom prst="rect">
            <a:avLst/>
          </a:prstGeom>
          <a:noFill/>
        </p:spPr>
        <p:txBody>
          <a:bodyPr wrap="square" rtlCol="0">
            <a:spAutoFit/>
          </a:bodyPr>
          <a:lstStyle/>
          <a:p>
            <a:r>
              <a:rPr lang="en-GB" sz="2000" dirty="0">
                <a:latin typeface="Letter-join Print Plus 3" panose="02000805000000020003" pitchFamily="50" charset="0"/>
              </a:rPr>
              <a:t>Looking for and identifying patterns can help children understand mathematical concepts</a:t>
            </a:r>
          </a:p>
        </p:txBody>
      </p:sp>
      <p:sp>
        <p:nvSpPr>
          <p:cNvPr id="2" name="TextBox 1">
            <a:extLst>
              <a:ext uri="{FF2B5EF4-FFF2-40B4-BE49-F238E27FC236}">
                <a16:creationId xmlns:a16="http://schemas.microsoft.com/office/drawing/2014/main" id="{257CFE62-2C2B-5A56-BAF0-D96BD6D1F188}"/>
              </a:ext>
            </a:extLst>
          </p:cNvPr>
          <p:cNvSpPr txBox="1"/>
          <p:nvPr/>
        </p:nvSpPr>
        <p:spPr>
          <a:xfrm>
            <a:off x="2557269" y="4373142"/>
            <a:ext cx="7451219" cy="584775"/>
          </a:xfrm>
          <a:prstGeom prst="rect">
            <a:avLst/>
          </a:prstGeom>
          <a:noFill/>
        </p:spPr>
        <p:txBody>
          <a:bodyPr wrap="square" rtlCol="0">
            <a:spAutoFit/>
          </a:bodyPr>
          <a:lstStyle/>
          <a:p>
            <a:pPr algn="ctr"/>
            <a:r>
              <a:rPr lang="en-GB" sz="3200" b="1" dirty="0">
                <a:latin typeface="Letter-join Print Plus 3" panose="02000805000000020003" pitchFamily="50" charset="0"/>
              </a:rPr>
              <a:t>Measure</a:t>
            </a:r>
            <a:endParaRPr lang="en-GB" sz="2300" dirty="0">
              <a:latin typeface="Letter-join Print Plus 3" panose="02000805000000020003" pitchFamily="50" charset="0"/>
            </a:endParaRPr>
          </a:p>
        </p:txBody>
      </p:sp>
      <p:sp>
        <p:nvSpPr>
          <p:cNvPr id="3" name="TextBox 2">
            <a:extLst>
              <a:ext uri="{FF2B5EF4-FFF2-40B4-BE49-F238E27FC236}">
                <a16:creationId xmlns:a16="http://schemas.microsoft.com/office/drawing/2014/main" id="{F72F031F-6643-93EB-496A-011FEA32D61F}"/>
              </a:ext>
            </a:extLst>
          </p:cNvPr>
          <p:cNvSpPr txBox="1"/>
          <p:nvPr/>
        </p:nvSpPr>
        <p:spPr>
          <a:xfrm>
            <a:off x="2476757" y="5045163"/>
            <a:ext cx="11057709" cy="400110"/>
          </a:xfrm>
          <a:prstGeom prst="rect">
            <a:avLst/>
          </a:prstGeom>
          <a:noFill/>
        </p:spPr>
        <p:txBody>
          <a:bodyPr wrap="square" rtlCol="0">
            <a:spAutoFit/>
          </a:bodyPr>
          <a:lstStyle/>
          <a:p>
            <a:r>
              <a:rPr lang="en-GB" sz="2000" dirty="0">
                <a:latin typeface="Letter-join Print Plus 3" panose="02000805000000020003" pitchFamily="50" charset="0"/>
              </a:rPr>
              <a:t>Comparing different aspects such as length, weight and volume</a:t>
            </a:r>
          </a:p>
        </p:txBody>
      </p:sp>
      <p:sp>
        <p:nvSpPr>
          <p:cNvPr id="5" name="TextBox 4">
            <a:extLst>
              <a:ext uri="{FF2B5EF4-FFF2-40B4-BE49-F238E27FC236}">
                <a16:creationId xmlns:a16="http://schemas.microsoft.com/office/drawing/2014/main" id="{179558F0-3EE8-BC5A-A0E2-1438E17F1688}"/>
              </a:ext>
            </a:extLst>
          </p:cNvPr>
          <p:cNvSpPr txBox="1"/>
          <p:nvPr/>
        </p:nvSpPr>
        <p:spPr>
          <a:xfrm>
            <a:off x="2476757" y="2813655"/>
            <a:ext cx="7451219" cy="584775"/>
          </a:xfrm>
          <a:prstGeom prst="rect">
            <a:avLst/>
          </a:prstGeom>
          <a:noFill/>
        </p:spPr>
        <p:txBody>
          <a:bodyPr wrap="square" rtlCol="0">
            <a:spAutoFit/>
          </a:bodyPr>
          <a:lstStyle/>
          <a:p>
            <a:pPr algn="ctr"/>
            <a:r>
              <a:rPr lang="en-GB" sz="3200" b="1" dirty="0">
                <a:latin typeface="Letter-join Print Plus 3" panose="02000805000000020003" pitchFamily="50" charset="0"/>
              </a:rPr>
              <a:t>Shape and Space</a:t>
            </a:r>
            <a:endParaRPr lang="en-GB" sz="2300" dirty="0">
              <a:latin typeface="Letter-join Print Plus 3" panose="02000805000000020003" pitchFamily="50" charset="0"/>
            </a:endParaRPr>
          </a:p>
        </p:txBody>
      </p:sp>
      <p:sp>
        <p:nvSpPr>
          <p:cNvPr id="6" name="TextBox 5">
            <a:extLst>
              <a:ext uri="{FF2B5EF4-FFF2-40B4-BE49-F238E27FC236}">
                <a16:creationId xmlns:a16="http://schemas.microsoft.com/office/drawing/2014/main" id="{4F18D583-90D5-E424-77E8-5C3E2272D5AB}"/>
              </a:ext>
            </a:extLst>
          </p:cNvPr>
          <p:cNvSpPr txBox="1"/>
          <p:nvPr/>
        </p:nvSpPr>
        <p:spPr>
          <a:xfrm>
            <a:off x="1758268" y="3429000"/>
            <a:ext cx="11057709" cy="400110"/>
          </a:xfrm>
          <a:prstGeom prst="rect">
            <a:avLst/>
          </a:prstGeom>
          <a:noFill/>
        </p:spPr>
        <p:txBody>
          <a:bodyPr wrap="square" rtlCol="0">
            <a:spAutoFit/>
          </a:bodyPr>
          <a:lstStyle/>
          <a:p>
            <a:r>
              <a:rPr lang="en-GB" sz="2000" dirty="0">
                <a:latin typeface="Letter-join Print Plus 3" panose="02000805000000020003" pitchFamily="50" charset="0"/>
              </a:rPr>
              <a:t>Understanding what happens when shapes move or combine with other shapes</a:t>
            </a:r>
          </a:p>
        </p:txBody>
      </p:sp>
    </p:spTree>
    <p:extLst>
      <p:ext uri="{BB962C8B-B14F-4D97-AF65-F5344CB8AC3E}">
        <p14:creationId xmlns:p14="http://schemas.microsoft.com/office/powerpoint/2010/main" val="35810112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E22551-84B8-8144-19BD-19514F35A569}"/>
            </a:ext>
          </a:extLst>
        </p:cNvPr>
        <p:cNvGrpSpPr/>
        <p:nvPr/>
      </p:nvGrpSpPr>
      <p:grpSpPr>
        <a:xfrm>
          <a:off x="0" y="0"/>
          <a:ext cx="0" cy="0"/>
          <a:chOff x="0" y="0"/>
          <a:chExt cx="0" cy="0"/>
        </a:xfrm>
      </p:grpSpPr>
      <p:sp>
        <p:nvSpPr>
          <p:cNvPr id="10" name="TextBox 9">
            <a:extLst>
              <a:ext uri="{FF2B5EF4-FFF2-40B4-BE49-F238E27FC236}">
                <a16:creationId xmlns:a16="http://schemas.microsoft.com/office/drawing/2014/main" id="{45E24692-9307-5470-C2E0-6D644C1B651B}"/>
              </a:ext>
            </a:extLst>
          </p:cNvPr>
          <p:cNvSpPr txBox="1"/>
          <p:nvPr/>
        </p:nvSpPr>
        <p:spPr>
          <a:xfrm>
            <a:off x="2485384" y="171108"/>
            <a:ext cx="7451219" cy="584775"/>
          </a:xfrm>
          <a:prstGeom prst="rect">
            <a:avLst/>
          </a:prstGeom>
          <a:noFill/>
        </p:spPr>
        <p:txBody>
          <a:bodyPr wrap="square" rtlCol="0">
            <a:spAutoFit/>
          </a:bodyPr>
          <a:lstStyle/>
          <a:p>
            <a:pPr algn="ctr"/>
            <a:r>
              <a:rPr lang="en-GB" sz="3200" b="1" dirty="0">
                <a:latin typeface="Letter-join Print Plus 3" panose="02000805000000020003" pitchFamily="50" charset="0"/>
              </a:rPr>
              <a:t>Subitising</a:t>
            </a:r>
            <a:endParaRPr lang="en-GB" sz="2300" dirty="0">
              <a:latin typeface="Letter-join Print Plus 3" panose="02000805000000020003" pitchFamily="50" charset="0"/>
            </a:endParaRPr>
          </a:p>
        </p:txBody>
      </p:sp>
      <p:sp>
        <p:nvSpPr>
          <p:cNvPr id="12" name="TextBox 11">
            <a:extLst>
              <a:ext uri="{FF2B5EF4-FFF2-40B4-BE49-F238E27FC236}">
                <a16:creationId xmlns:a16="http://schemas.microsoft.com/office/drawing/2014/main" id="{0E9612AA-7A9C-BDAC-08F3-FE5329B78F47}"/>
              </a:ext>
            </a:extLst>
          </p:cNvPr>
          <p:cNvSpPr txBox="1"/>
          <p:nvPr/>
        </p:nvSpPr>
        <p:spPr>
          <a:xfrm>
            <a:off x="682138" y="1252765"/>
            <a:ext cx="11057709" cy="1015663"/>
          </a:xfrm>
          <a:prstGeom prst="rect">
            <a:avLst/>
          </a:prstGeom>
          <a:noFill/>
        </p:spPr>
        <p:txBody>
          <a:bodyPr wrap="square" rtlCol="0">
            <a:spAutoFit/>
          </a:bodyPr>
          <a:lstStyle/>
          <a:p>
            <a:r>
              <a:rPr lang="en-GB" sz="2000" dirty="0">
                <a:latin typeface="Letter-join Print Plus 3" panose="02000805000000020003" pitchFamily="50" charset="0"/>
              </a:rPr>
              <a:t>Subitising is “instantly seeing how many”, taken from a Latin word meaning suddenly.</a:t>
            </a:r>
          </a:p>
          <a:p>
            <a:endParaRPr lang="en-GB" sz="2000" dirty="0">
              <a:latin typeface="Letter-join Print Plus 3" panose="02000805000000020003" pitchFamily="50" charset="0"/>
            </a:endParaRPr>
          </a:p>
          <a:p>
            <a:pPr algn="r"/>
            <a:r>
              <a:rPr lang="en-GB" sz="2000" dirty="0">
                <a:latin typeface="Letter-join Print Plus 3" panose="02000805000000020003" pitchFamily="50" charset="0"/>
              </a:rPr>
              <a:t>Clements (1999)</a:t>
            </a:r>
          </a:p>
        </p:txBody>
      </p:sp>
      <p:pic>
        <p:nvPicPr>
          <p:cNvPr id="3" name="Picture 2">
            <a:extLst>
              <a:ext uri="{FF2B5EF4-FFF2-40B4-BE49-F238E27FC236}">
                <a16:creationId xmlns:a16="http://schemas.microsoft.com/office/drawing/2014/main" id="{2D185964-10EC-60A0-7B13-EBA955228356}"/>
              </a:ext>
            </a:extLst>
          </p:cNvPr>
          <p:cNvPicPr>
            <a:picLocks noChangeAspect="1"/>
          </p:cNvPicPr>
          <p:nvPr/>
        </p:nvPicPr>
        <p:blipFill>
          <a:blip r:embed="rId2">
            <a:clrChange>
              <a:clrFrom>
                <a:srgbClr val="F7F8F8"/>
              </a:clrFrom>
              <a:clrTo>
                <a:srgbClr val="F7F8F8">
                  <a:alpha val="0"/>
                </a:srgbClr>
              </a:clrTo>
            </a:clrChange>
          </a:blip>
          <a:stretch>
            <a:fillRect/>
          </a:stretch>
        </p:blipFill>
        <p:spPr>
          <a:xfrm>
            <a:off x="1839954" y="2359325"/>
            <a:ext cx="8684271" cy="4146278"/>
          </a:xfrm>
          <a:prstGeom prst="rect">
            <a:avLst/>
          </a:prstGeom>
        </p:spPr>
      </p:pic>
    </p:spTree>
    <p:extLst>
      <p:ext uri="{BB962C8B-B14F-4D97-AF65-F5344CB8AC3E}">
        <p14:creationId xmlns:p14="http://schemas.microsoft.com/office/powerpoint/2010/main" val="10882140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92AAE2-9AD7-7E87-D85E-529F5418BAB1}"/>
            </a:ext>
          </a:extLst>
        </p:cNvPr>
        <p:cNvGrpSpPr/>
        <p:nvPr/>
      </p:nvGrpSpPr>
      <p:grpSpPr>
        <a:xfrm>
          <a:off x="0" y="0"/>
          <a:ext cx="0" cy="0"/>
          <a:chOff x="0" y="0"/>
          <a:chExt cx="0" cy="0"/>
        </a:xfrm>
      </p:grpSpPr>
      <p:sp>
        <p:nvSpPr>
          <p:cNvPr id="10" name="TextBox 9">
            <a:extLst>
              <a:ext uri="{FF2B5EF4-FFF2-40B4-BE49-F238E27FC236}">
                <a16:creationId xmlns:a16="http://schemas.microsoft.com/office/drawing/2014/main" id="{35E24C75-3F1B-F24F-780E-9541E0C14917}"/>
              </a:ext>
            </a:extLst>
          </p:cNvPr>
          <p:cNvSpPr txBox="1"/>
          <p:nvPr/>
        </p:nvSpPr>
        <p:spPr>
          <a:xfrm>
            <a:off x="2485384" y="171108"/>
            <a:ext cx="7451219" cy="584775"/>
          </a:xfrm>
          <a:prstGeom prst="rect">
            <a:avLst/>
          </a:prstGeom>
          <a:noFill/>
        </p:spPr>
        <p:txBody>
          <a:bodyPr wrap="square" rtlCol="0">
            <a:spAutoFit/>
          </a:bodyPr>
          <a:lstStyle/>
          <a:p>
            <a:pPr algn="ctr"/>
            <a:r>
              <a:rPr lang="en-GB" sz="3200" b="1" dirty="0">
                <a:latin typeface="Letter-join Print Plus 3" panose="02000805000000020003" pitchFamily="50" charset="0"/>
              </a:rPr>
              <a:t>Subitising</a:t>
            </a:r>
            <a:endParaRPr lang="en-GB" sz="2300" dirty="0">
              <a:latin typeface="Letter-join Print Plus 3" panose="02000805000000020003" pitchFamily="50" charset="0"/>
            </a:endParaRPr>
          </a:p>
        </p:txBody>
      </p:sp>
      <p:sp>
        <p:nvSpPr>
          <p:cNvPr id="12" name="TextBox 11">
            <a:extLst>
              <a:ext uri="{FF2B5EF4-FFF2-40B4-BE49-F238E27FC236}">
                <a16:creationId xmlns:a16="http://schemas.microsoft.com/office/drawing/2014/main" id="{21C4E2A7-FD8D-11F6-6E72-10046A7001D8}"/>
              </a:ext>
            </a:extLst>
          </p:cNvPr>
          <p:cNvSpPr txBox="1"/>
          <p:nvPr/>
        </p:nvSpPr>
        <p:spPr>
          <a:xfrm>
            <a:off x="2485384" y="1175128"/>
            <a:ext cx="11057709" cy="400110"/>
          </a:xfrm>
          <a:prstGeom prst="rect">
            <a:avLst/>
          </a:prstGeom>
          <a:noFill/>
        </p:spPr>
        <p:txBody>
          <a:bodyPr wrap="square" rtlCol="0">
            <a:spAutoFit/>
          </a:bodyPr>
          <a:lstStyle/>
          <a:p>
            <a:r>
              <a:rPr lang="en-GB" sz="2000" dirty="0">
                <a:latin typeface="Letter-join Print Plus 3" panose="02000805000000020003" pitchFamily="50" charset="0"/>
              </a:rPr>
              <a:t>Children are then encouraged to link this skill in their play to learn.</a:t>
            </a:r>
          </a:p>
        </p:txBody>
      </p:sp>
      <p:pic>
        <p:nvPicPr>
          <p:cNvPr id="4" name="Picture 3">
            <a:extLst>
              <a:ext uri="{FF2B5EF4-FFF2-40B4-BE49-F238E27FC236}">
                <a16:creationId xmlns:a16="http://schemas.microsoft.com/office/drawing/2014/main" id="{282A4C41-0E8A-DC84-655E-CE7620CD679D}"/>
              </a:ext>
            </a:extLst>
          </p:cNvPr>
          <p:cNvPicPr>
            <a:picLocks noChangeAspect="1"/>
          </p:cNvPicPr>
          <p:nvPr/>
        </p:nvPicPr>
        <p:blipFill>
          <a:blip r:embed="rId2">
            <a:clrChange>
              <a:clrFrom>
                <a:srgbClr val="F7F8F8"/>
              </a:clrFrom>
              <a:clrTo>
                <a:srgbClr val="F7F8F8">
                  <a:alpha val="0"/>
                </a:srgbClr>
              </a:clrTo>
            </a:clrChange>
          </a:blip>
          <a:stretch>
            <a:fillRect/>
          </a:stretch>
        </p:blipFill>
        <p:spPr>
          <a:xfrm>
            <a:off x="208728" y="1994483"/>
            <a:ext cx="11774543" cy="3810532"/>
          </a:xfrm>
          <a:prstGeom prst="rect">
            <a:avLst/>
          </a:prstGeom>
        </p:spPr>
      </p:pic>
    </p:spTree>
    <p:extLst>
      <p:ext uri="{BB962C8B-B14F-4D97-AF65-F5344CB8AC3E}">
        <p14:creationId xmlns:p14="http://schemas.microsoft.com/office/powerpoint/2010/main" val="5852380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E6CFE3-1C95-FC7A-D6B4-556A8421D89E}"/>
            </a:ext>
          </a:extLst>
        </p:cNvPr>
        <p:cNvGrpSpPr/>
        <p:nvPr/>
      </p:nvGrpSpPr>
      <p:grpSpPr>
        <a:xfrm>
          <a:off x="0" y="0"/>
          <a:ext cx="0" cy="0"/>
          <a:chOff x="0" y="0"/>
          <a:chExt cx="0" cy="0"/>
        </a:xfrm>
      </p:grpSpPr>
      <p:sp>
        <p:nvSpPr>
          <p:cNvPr id="10" name="TextBox 9">
            <a:extLst>
              <a:ext uri="{FF2B5EF4-FFF2-40B4-BE49-F238E27FC236}">
                <a16:creationId xmlns:a16="http://schemas.microsoft.com/office/drawing/2014/main" id="{2B5FA9C2-A157-50BC-6900-6E6B19DEC497}"/>
              </a:ext>
            </a:extLst>
          </p:cNvPr>
          <p:cNvSpPr txBox="1"/>
          <p:nvPr/>
        </p:nvSpPr>
        <p:spPr>
          <a:xfrm>
            <a:off x="2485384" y="171108"/>
            <a:ext cx="7451219" cy="584775"/>
          </a:xfrm>
          <a:prstGeom prst="rect">
            <a:avLst/>
          </a:prstGeom>
          <a:noFill/>
        </p:spPr>
        <p:txBody>
          <a:bodyPr wrap="square" rtlCol="0">
            <a:spAutoFit/>
          </a:bodyPr>
          <a:lstStyle/>
          <a:p>
            <a:pPr algn="ctr"/>
            <a:r>
              <a:rPr lang="en-GB" sz="3200" b="1" dirty="0">
                <a:latin typeface="Letter-join Print Plus 3" panose="02000805000000020003" pitchFamily="50" charset="0"/>
              </a:rPr>
              <a:t>The one to one principle</a:t>
            </a:r>
            <a:endParaRPr lang="en-GB" sz="2300" dirty="0">
              <a:latin typeface="Letter-join Print Plus 3" panose="02000805000000020003" pitchFamily="50" charset="0"/>
            </a:endParaRPr>
          </a:p>
        </p:txBody>
      </p:sp>
      <p:sp>
        <p:nvSpPr>
          <p:cNvPr id="12" name="TextBox 11">
            <a:extLst>
              <a:ext uri="{FF2B5EF4-FFF2-40B4-BE49-F238E27FC236}">
                <a16:creationId xmlns:a16="http://schemas.microsoft.com/office/drawing/2014/main" id="{39FCB8A6-994A-B4E7-AA26-8FDF0D75959D}"/>
              </a:ext>
            </a:extLst>
          </p:cNvPr>
          <p:cNvSpPr txBox="1"/>
          <p:nvPr/>
        </p:nvSpPr>
        <p:spPr>
          <a:xfrm>
            <a:off x="4003633" y="1175128"/>
            <a:ext cx="11057709" cy="400110"/>
          </a:xfrm>
          <a:prstGeom prst="rect">
            <a:avLst/>
          </a:prstGeom>
          <a:noFill/>
        </p:spPr>
        <p:txBody>
          <a:bodyPr wrap="square" rtlCol="0">
            <a:spAutoFit/>
          </a:bodyPr>
          <a:lstStyle/>
          <a:p>
            <a:r>
              <a:rPr lang="en-GB" sz="2000" dirty="0">
                <a:latin typeface="Letter-join Print Plus 3" panose="02000805000000020003" pitchFamily="50" charset="0"/>
              </a:rPr>
              <a:t>Counting each item once and only once</a:t>
            </a:r>
          </a:p>
        </p:txBody>
      </p:sp>
      <p:pic>
        <p:nvPicPr>
          <p:cNvPr id="3" name="Picture 2">
            <a:extLst>
              <a:ext uri="{FF2B5EF4-FFF2-40B4-BE49-F238E27FC236}">
                <a16:creationId xmlns:a16="http://schemas.microsoft.com/office/drawing/2014/main" id="{9470135B-732F-4427-9516-E5A3A87B734D}"/>
              </a:ext>
            </a:extLst>
          </p:cNvPr>
          <p:cNvPicPr>
            <a:picLocks noChangeAspect="1"/>
          </p:cNvPicPr>
          <p:nvPr/>
        </p:nvPicPr>
        <p:blipFill>
          <a:blip r:embed="rId2">
            <a:clrChange>
              <a:clrFrom>
                <a:srgbClr val="F7F8F8"/>
              </a:clrFrom>
              <a:clrTo>
                <a:srgbClr val="F7F8F8">
                  <a:alpha val="0"/>
                </a:srgbClr>
              </a:clrTo>
            </a:clrChange>
          </a:blip>
          <a:stretch>
            <a:fillRect/>
          </a:stretch>
        </p:blipFill>
        <p:spPr>
          <a:xfrm>
            <a:off x="1318546" y="1780945"/>
            <a:ext cx="9554908" cy="3296110"/>
          </a:xfrm>
          <a:prstGeom prst="rect">
            <a:avLst/>
          </a:prstGeom>
        </p:spPr>
      </p:pic>
    </p:spTree>
    <p:extLst>
      <p:ext uri="{BB962C8B-B14F-4D97-AF65-F5344CB8AC3E}">
        <p14:creationId xmlns:p14="http://schemas.microsoft.com/office/powerpoint/2010/main" val="27090851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5690F4-90D4-F98B-5DDA-0679DC5D703E}"/>
            </a:ext>
          </a:extLst>
        </p:cNvPr>
        <p:cNvGrpSpPr/>
        <p:nvPr/>
      </p:nvGrpSpPr>
      <p:grpSpPr>
        <a:xfrm>
          <a:off x="0" y="0"/>
          <a:ext cx="0" cy="0"/>
          <a:chOff x="0" y="0"/>
          <a:chExt cx="0" cy="0"/>
        </a:xfrm>
      </p:grpSpPr>
      <p:sp>
        <p:nvSpPr>
          <p:cNvPr id="10" name="TextBox 9">
            <a:extLst>
              <a:ext uri="{FF2B5EF4-FFF2-40B4-BE49-F238E27FC236}">
                <a16:creationId xmlns:a16="http://schemas.microsoft.com/office/drawing/2014/main" id="{2E2D1138-0B34-0E23-A19B-782B29A803F2}"/>
              </a:ext>
            </a:extLst>
          </p:cNvPr>
          <p:cNvSpPr txBox="1"/>
          <p:nvPr/>
        </p:nvSpPr>
        <p:spPr>
          <a:xfrm>
            <a:off x="2485384" y="171108"/>
            <a:ext cx="7451219" cy="584775"/>
          </a:xfrm>
          <a:prstGeom prst="rect">
            <a:avLst/>
          </a:prstGeom>
          <a:noFill/>
        </p:spPr>
        <p:txBody>
          <a:bodyPr wrap="square" rtlCol="0">
            <a:spAutoFit/>
          </a:bodyPr>
          <a:lstStyle/>
          <a:p>
            <a:pPr algn="ctr"/>
            <a:r>
              <a:rPr lang="en-GB" sz="3200" b="1" dirty="0">
                <a:latin typeface="Letter-join Print Plus 3" panose="02000805000000020003" pitchFamily="50" charset="0"/>
              </a:rPr>
              <a:t>The stable order principle</a:t>
            </a:r>
            <a:endParaRPr lang="en-GB" sz="2300" dirty="0">
              <a:latin typeface="Letter-join Print Plus 3" panose="02000805000000020003" pitchFamily="50" charset="0"/>
            </a:endParaRPr>
          </a:p>
        </p:txBody>
      </p:sp>
      <p:sp>
        <p:nvSpPr>
          <p:cNvPr id="12" name="TextBox 11">
            <a:extLst>
              <a:ext uri="{FF2B5EF4-FFF2-40B4-BE49-F238E27FC236}">
                <a16:creationId xmlns:a16="http://schemas.microsoft.com/office/drawing/2014/main" id="{B05AB121-F6AC-CC79-C547-0FCE13D8FCF9}"/>
              </a:ext>
            </a:extLst>
          </p:cNvPr>
          <p:cNvSpPr txBox="1"/>
          <p:nvPr/>
        </p:nvSpPr>
        <p:spPr>
          <a:xfrm>
            <a:off x="4003633" y="1175128"/>
            <a:ext cx="11057709" cy="400110"/>
          </a:xfrm>
          <a:prstGeom prst="rect">
            <a:avLst/>
          </a:prstGeom>
          <a:noFill/>
        </p:spPr>
        <p:txBody>
          <a:bodyPr wrap="square" rtlCol="0">
            <a:spAutoFit/>
          </a:bodyPr>
          <a:lstStyle/>
          <a:p>
            <a:r>
              <a:rPr lang="en-GB" sz="2000" dirty="0">
                <a:latin typeface="Letter-join Print Plus 3" panose="02000805000000020003" pitchFamily="50" charset="0"/>
              </a:rPr>
              <a:t>Learning the sequence of number names</a:t>
            </a:r>
          </a:p>
        </p:txBody>
      </p:sp>
      <p:pic>
        <p:nvPicPr>
          <p:cNvPr id="4" name="Picture 3">
            <a:extLst>
              <a:ext uri="{FF2B5EF4-FFF2-40B4-BE49-F238E27FC236}">
                <a16:creationId xmlns:a16="http://schemas.microsoft.com/office/drawing/2014/main" id="{0B928656-D119-02D3-18C8-B8379CB91816}"/>
              </a:ext>
            </a:extLst>
          </p:cNvPr>
          <p:cNvPicPr>
            <a:picLocks noChangeAspect="1"/>
          </p:cNvPicPr>
          <p:nvPr/>
        </p:nvPicPr>
        <p:blipFill>
          <a:blip r:embed="rId2">
            <a:clrChange>
              <a:clrFrom>
                <a:srgbClr val="F7F8F8"/>
              </a:clrFrom>
              <a:clrTo>
                <a:srgbClr val="F7F8F8">
                  <a:alpha val="0"/>
                </a:srgbClr>
              </a:clrTo>
            </a:clrChange>
          </a:blip>
          <a:stretch>
            <a:fillRect/>
          </a:stretch>
        </p:blipFill>
        <p:spPr>
          <a:xfrm>
            <a:off x="1881488" y="2243232"/>
            <a:ext cx="8926171" cy="3277057"/>
          </a:xfrm>
          <a:prstGeom prst="rect">
            <a:avLst/>
          </a:prstGeom>
        </p:spPr>
      </p:pic>
    </p:spTree>
    <p:extLst>
      <p:ext uri="{BB962C8B-B14F-4D97-AF65-F5344CB8AC3E}">
        <p14:creationId xmlns:p14="http://schemas.microsoft.com/office/powerpoint/2010/main" val="21352960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A6EECE-E805-D21C-BE35-9B3CC2282CEA}"/>
            </a:ext>
          </a:extLst>
        </p:cNvPr>
        <p:cNvGrpSpPr/>
        <p:nvPr/>
      </p:nvGrpSpPr>
      <p:grpSpPr>
        <a:xfrm>
          <a:off x="0" y="0"/>
          <a:ext cx="0" cy="0"/>
          <a:chOff x="0" y="0"/>
          <a:chExt cx="0" cy="0"/>
        </a:xfrm>
      </p:grpSpPr>
      <p:sp>
        <p:nvSpPr>
          <p:cNvPr id="10" name="TextBox 9">
            <a:extLst>
              <a:ext uri="{FF2B5EF4-FFF2-40B4-BE49-F238E27FC236}">
                <a16:creationId xmlns:a16="http://schemas.microsoft.com/office/drawing/2014/main" id="{EA993D26-6392-FB42-ECF0-B9E6B3A3FBE4}"/>
              </a:ext>
            </a:extLst>
          </p:cNvPr>
          <p:cNvSpPr txBox="1"/>
          <p:nvPr/>
        </p:nvSpPr>
        <p:spPr>
          <a:xfrm>
            <a:off x="2778347" y="153352"/>
            <a:ext cx="7451219" cy="584775"/>
          </a:xfrm>
          <a:prstGeom prst="rect">
            <a:avLst/>
          </a:prstGeom>
          <a:noFill/>
        </p:spPr>
        <p:txBody>
          <a:bodyPr wrap="square" rtlCol="0">
            <a:spAutoFit/>
          </a:bodyPr>
          <a:lstStyle/>
          <a:p>
            <a:pPr algn="ctr"/>
            <a:r>
              <a:rPr lang="en-GB" sz="3200" b="1" dirty="0">
                <a:latin typeface="Letter-join Print Plus 3" panose="02000805000000020003" pitchFamily="50" charset="0"/>
              </a:rPr>
              <a:t>The cardinal principle</a:t>
            </a:r>
            <a:endParaRPr lang="en-GB" sz="2300" dirty="0">
              <a:latin typeface="Letter-join Print Plus 3" panose="02000805000000020003" pitchFamily="50" charset="0"/>
            </a:endParaRPr>
          </a:p>
        </p:txBody>
      </p:sp>
      <p:sp>
        <p:nvSpPr>
          <p:cNvPr id="12" name="TextBox 11">
            <a:extLst>
              <a:ext uri="{FF2B5EF4-FFF2-40B4-BE49-F238E27FC236}">
                <a16:creationId xmlns:a16="http://schemas.microsoft.com/office/drawing/2014/main" id="{C7DF8F37-AAB9-83EB-FC28-4D1EAF31B811}"/>
              </a:ext>
            </a:extLst>
          </p:cNvPr>
          <p:cNvSpPr txBox="1"/>
          <p:nvPr/>
        </p:nvSpPr>
        <p:spPr>
          <a:xfrm>
            <a:off x="4003633" y="1175128"/>
            <a:ext cx="11057709" cy="400110"/>
          </a:xfrm>
          <a:prstGeom prst="rect">
            <a:avLst/>
          </a:prstGeom>
          <a:noFill/>
        </p:spPr>
        <p:txBody>
          <a:bodyPr wrap="square" rtlCol="0">
            <a:spAutoFit/>
          </a:bodyPr>
          <a:lstStyle/>
          <a:p>
            <a:r>
              <a:rPr lang="en-GB" sz="2000" dirty="0">
                <a:latin typeface="Letter-join Print Plus 3" panose="02000805000000020003" pitchFamily="50" charset="0"/>
              </a:rPr>
              <a:t>The last object counted gives the total quantity</a:t>
            </a:r>
          </a:p>
        </p:txBody>
      </p:sp>
      <p:pic>
        <p:nvPicPr>
          <p:cNvPr id="3" name="Picture 2">
            <a:extLst>
              <a:ext uri="{FF2B5EF4-FFF2-40B4-BE49-F238E27FC236}">
                <a16:creationId xmlns:a16="http://schemas.microsoft.com/office/drawing/2014/main" id="{703B7703-4059-CF79-F2BB-142535B7F583}"/>
              </a:ext>
            </a:extLst>
          </p:cNvPr>
          <p:cNvPicPr>
            <a:picLocks noChangeAspect="1"/>
          </p:cNvPicPr>
          <p:nvPr/>
        </p:nvPicPr>
        <p:blipFill>
          <a:blip r:embed="rId2">
            <a:clrChange>
              <a:clrFrom>
                <a:srgbClr val="F7F8F8"/>
              </a:clrFrom>
              <a:clrTo>
                <a:srgbClr val="F7F8F8">
                  <a:alpha val="0"/>
                </a:srgbClr>
              </a:clrTo>
            </a:clrChange>
          </a:blip>
          <a:stretch>
            <a:fillRect/>
          </a:stretch>
        </p:blipFill>
        <p:spPr>
          <a:xfrm>
            <a:off x="1418918" y="2254156"/>
            <a:ext cx="2442870" cy="3046048"/>
          </a:xfrm>
          <a:prstGeom prst="rect">
            <a:avLst/>
          </a:prstGeom>
        </p:spPr>
      </p:pic>
      <p:pic>
        <p:nvPicPr>
          <p:cNvPr id="6" name="Picture 5">
            <a:extLst>
              <a:ext uri="{FF2B5EF4-FFF2-40B4-BE49-F238E27FC236}">
                <a16:creationId xmlns:a16="http://schemas.microsoft.com/office/drawing/2014/main" id="{72B75D25-A62C-1211-AF85-60C5132243EF}"/>
              </a:ext>
            </a:extLst>
          </p:cNvPr>
          <p:cNvPicPr>
            <a:picLocks noChangeAspect="1"/>
          </p:cNvPicPr>
          <p:nvPr/>
        </p:nvPicPr>
        <p:blipFill>
          <a:blip r:embed="rId3">
            <a:clrChange>
              <a:clrFrom>
                <a:srgbClr val="F7F8F8"/>
              </a:clrFrom>
              <a:clrTo>
                <a:srgbClr val="F7F8F8">
                  <a:alpha val="0"/>
                </a:srgbClr>
              </a:clrTo>
            </a:clrChange>
          </a:blip>
          <a:stretch>
            <a:fillRect/>
          </a:stretch>
        </p:blipFill>
        <p:spPr>
          <a:xfrm>
            <a:off x="4003633" y="1987825"/>
            <a:ext cx="7636064" cy="3311355"/>
          </a:xfrm>
          <a:prstGeom prst="rect">
            <a:avLst/>
          </a:prstGeom>
        </p:spPr>
      </p:pic>
    </p:spTree>
    <p:extLst>
      <p:ext uri="{BB962C8B-B14F-4D97-AF65-F5344CB8AC3E}">
        <p14:creationId xmlns:p14="http://schemas.microsoft.com/office/powerpoint/2010/main" val="26354842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84A4D5-2E39-EC44-876B-2C3D3391B229}"/>
            </a:ext>
          </a:extLst>
        </p:cNvPr>
        <p:cNvGrpSpPr/>
        <p:nvPr/>
      </p:nvGrpSpPr>
      <p:grpSpPr>
        <a:xfrm>
          <a:off x="0" y="0"/>
          <a:ext cx="0" cy="0"/>
          <a:chOff x="0" y="0"/>
          <a:chExt cx="0" cy="0"/>
        </a:xfrm>
      </p:grpSpPr>
      <p:sp>
        <p:nvSpPr>
          <p:cNvPr id="10" name="TextBox 9">
            <a:extLst>
              <a:ext uri="{FF2B5EF4-FFF2-40B4-BE49-F238E27FC236}">
                <a16:creationId xmlns:a16="http://schemas.microsoft.com/office/drawing/2014/main" id="{E1C2BA44-D681-536B-FB7C-57550054518E}"/>
              </a:ext>
            </a:extLst>
          </p:cNvPr>
          <p:cNvSpPr txBox="1"/>
          <p:nvPr/>
        </p:nvSpPr>
        <p:spPr>
          <a:xfrm>
            <a:off x="2778347" y="153352"/>
            <a:ext cx="7451219" cy="584775"/>
          </a:xfrm>
          <a:prstGeom prst="rect">
            <a:avLst/>
          </a:prstGeom>
          <a:noFill/>
        </p:spPr>
        <p:txBody>
          <a:bodyPr wrap="square" rtlCol="0">
            <a:spAutoFit/>
          </a:bodyPr>
          <a:lstStyle/>
          <a:p>
            <a:pPr algn="ctr"/>
            <a:r>
              <a:rPr lang="en-GB" sz="3200" b="1" dirty="0">
                <a:latin typeface="Letter-join Print Plus 3" panose="02000805000000020003" pitchFamily="50" charset="0"/>
              </a:rPr>
              <a:t>What maths look likes in EYFS</a:t>
            </a:r>
            <a:endParaRPr lang="en-GB" sz="2300" dirty="0">
              <a:latin typeface="Letter-join Print Plus 3" panose="02000805000000020003" pitchFamily="50" charset="0"/>
            </a:endParaRPr>
          </a:p>
        </p:txBody>
      </p:sp>
      <p:sp>
        <p:nvSpPr>
          <p:cNvPr id="12" name="TextBox 11">
            <a:extLst>
              <a:ext uri="{FF2B5EF4-FFF2-40B4-BE49-F238E27FC236}">
                <a16:creationId xmlns:a16="http://schemas.microsoft.com/office/drawing/2014/main" id="{E4A0F87E-E31C-A951-5E87-93BC48767EA2}"/>
              </a:ext>
            </a:extLst>
          </p:cNvPr>
          <p:cNvSpPr txBox="1"/>
          <p:nvPr/>
        </p:nvSpPr>
        <p:spPr>
          <a:xfrm>
            <a:off x="407172" y="1201195"/>
            <a:ext cx="11057709" cy="400110"/>
          </a:xfrm>
          <a:prstGeom prst="rect">
            <a:avLst/>
          </a:prstGeom>
          <a:noFill/>
        </p:spPr>
        <p:txBody>
          <a:bodyPr wrap="square" rtlCol="0">
            <a:spAutoFit/>
          </a:bodyPr>
          <a:lstStyle/>
          <a:p>
            <a:r>
              <a:rPr lang="en-GB" sz="2000" dirty="0">
                <a:latin typeface="Letter-join Print Plus 3" panose="02000805000000020003" pitchFamily="50" charset="0"/>
              </a:rPr>
              <a:t>Lots of concrete resources are available!</a:t>
            </a:r>
          </a:p>
        </p:txBody>
      </p:sp>
      <p:pic>
        <p:nvPicPr>
          <p:cNvPr id="4" name="Picture 3">
            <a:extLst>
              <a:ext uri="{FF2B5EF4-FFF2-40B4-BE49-F238E27FC236}">
                <a16:creationId xmlns:a16="http://schemas.microsoft.com/office/drawing/2014/main" id="{2D6253D5-A98A-F745-8D9D-3E66A7C21E6A}"/>
              </a:ext>
            </a:extLst>
          </p:cNvPr>
          <p:cNvPicPr>
            <a:picLocks noChangeAspect="1"/>
          </p:cNvPicPr>
          <p:nvPr/>
        </p:nvPicPr>
        <p:blipFill>
          <a:blip r:embed="rId2">
            <a:clrChange>
              <a:clrFrom>
                <a:srgbClr val="F7F8F8"/>
              </a:clrFrom>
              <a:clrTo>
                <a:srgbClr val="F7F8F8">
                  <a:alpha val="0"/>
                </a:srgbClr>
              </a:clrTo>
            </a:clrChange>
          </a:blip>
          <a:stretch>
            <a:fillRect/>
          </a:stretch>
        </p:blipFill>
        <p:spPr>
          <a:xfrm>
            <a:off x="1028904" y="1686318"/>
            <a:ext cx="10134191" cy="5018330"/>
          </a:xfrm>
          <a:prstGeom prst="rect">
            <a:avLst/>
          </a:prstGeom>
        </p:spPr>
      </p:pic>
    </p:spTree>
    <p:extLst>
      <p:ext uri="{BB962C8B-B14F-4D97-AF65-F5344CB8AC3E}">
        <p14:creationId xmlns:p14="http://schemas.microsoft.com/office/powerpoint/2010/main" val="8699843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0BE285-B389-36BD-2D54-19F60F77E84D}"/>
            </a:ext>
          </a:extLst>
        </p:cNvPr>
        <p:cNvGrpSpPr/>
        <p:nvPr/>
      </p:nvGrpSpPr>
      <p:grpSpPr>
        <a:xfrm>
          <a:off x="0" y="0"/>
          <a:ext cx="0" cy="0"/>
          <a:chOff x="0" y="0"/>
          <a:chExt cx="0" cy="0"/>
        </a:xfrm>
      </p:grpSpPr>
      <p:sp>
        <p:nvSpPr>
          <p:cNvPr id="10" name="TextBox 9">
            <a:extLst>
              <a:ext uri="{FF2B5EF4-FFF2-40B4-BE49-F238E27FC236}">
                <a16:creationId xmlns:a16="http://schemas.microsoft.com/office/drawing/2014/main" id="{89E20AE3-9888-2960-20C0-E371C1C39BF4}"/>
              </a:ext>
            </a:extLst>
          </p:cNvPr>
          <p:cNvSpPr txBox="1"/>
          <p:nvPr/>
        </p:nvSpPr>
        <p:spPr>
          <a:xfrm>
            <a:off x="2778347" y="153352"/>
            <a:ext cx="7451219" cy="584775"/>
          </a:xfrm>
          <a:prstGeom prst="rect">
            <a:avLst/>
          </a:prstGeom>
          <a:noFill/>
        </p:spPr>
        <p:txBody>
          <a:bodyPr wrap="square" rtlCol="0">
            <a:spAutoFit/>
          </a:bodyPr>
          <a:lstStyle/>
          <a:p>
            <a:pPr algn="ctr"/>
            <a:r>
              <a:rPr lang="en-GB" sz="3200" b="1" dirty="0">
                <a:latin typeface="Letter-join Print Plus 3" panose="02000805000000020003" pitchFamily="50" charset="0"/>
              </a:rPr>
              <a:t>What maths look likes in EYFS</a:t>
            </a:r>
            <a:endParaRPr lang="en-GB" sz="2300" dirty="0">
              <a:latin typeface="Letter-join Print Plus 3" panose="02000805000000020003" pitchFamily="50" charset="0"/>
            </a:endParaRPr>
          </a:p>
        </p:txBody>
      </p:sp>
      <p:sp>
        <p:nvSpPr>
          <p:cNvPr id="12" name="TextBox 11">
            <a:extLst>
              <a:ext uri="{FF2B5EF4-FFF2-40B4-BE49-F238E27FC236}">
                <a16:creationId xmlns:a16="http://schemas.microsoft.com/office/drawing/2014/main" id="{DA538264-E5D4-E3FD-B305-28214BC2898D}"/>
              </a:ext>
            </a:extLst>
          </p:cNvPr>
          <p:cNvSpPr txBox="1"/>
          <p:nvPr/>
        </p:nvSpPr>
        <p:spPr>
          <a:xfrm>
            <a:off x="260478" y="1045919"/>
            <a:ext cx="11057709" cy="400110"/>
          </a:xfrm>
          <a:prstGeom prst="rect">
            <a:avLst/>
          </a:prstGeom>
          <a:noFill/>
        </p:spPr>
        <p:txBody>
          <a:bodyPr wrap="square" rtlCol="0">
            <a:spAutoFit/>
          </a:bodyPr>
          <a:lstStyle/>
          <a:p>
            <a:r>
              <a:rPr lang="en-GB" sz="2000" dirty="0">
                <a:latin typeface="Letter-join Print Plus 3" panose="02000805000000020003" pitchFamily="50" charset="0"/>
              </a:rPr>
              <a:t>Maths through stories</a:t>
            </a:r>
          </a:p>
        </p:txBody>
      </p:sp>
      <p:pic>
        <p:nvPicPr>
          <p:cNvPr id="3" name="Picture 2">
            <a:extLst>
              <a:ext uri="{FF2B5EF4-FFF2-40B4-BE49-F238E27FC236}">
                <a16:creationId xmlns:a16="http://schemas.microsoft.com/office/drawing/2014/main" id="{965C4EC8-EE13-9587-BA00-D8DCCE723572}"/>
              </a:ext>
            </a:extLst>
          </p:cNvPr>
          <p:cNvPicPr>
            <a:picLocks noChangeAspect="1"/>
          </p:cNvPicPr>
          <p:nvPr/>
        </p:nvPicPr>
        <p:blipFill>
          <a:blip r:embed="rId2">
            <a:clrChange>
              <a:clrFrom>
                <a:srgbClr val="F7F8F8"/>
              </a:clrFrom>
              <a:clrTo>
                <a:srgbClr val="F7F8F8">
                  <a:alpha val="0"/>
                </a:srgbClr>
              </a:clrTo>
            </a:clrChange>
          </a:blip>
          <a:stretch>
            <a:fillRect/>
          </a:stretch>
        </p:blipFill>
        <p:spPr>
          <a:xfrm>
            <a:off x="948906" y="1559045"/>
            <a:ext cx="9680854" cy="5145603"/>
          </a:xfrm>
          <a:prstGeom prst="rect">
            <a:avLst/>
          </a:prstGeom>
        </p:spPr>
      </p:pic>
    </p:spTree>
    <p:extLst>
      <p:ext uri="{BB962C8B-B14F-4D97-AF65-F5344CB8AC3E}">
        <p14:creationId xmlns:p14="http://schemas.microsoft.com/office/powerpoint/2010/main" val="18315529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EABAFB-454B-9A18-6485-0E0DA03FD54F}"/>
            </a:ext>
          </a:extLst>
        </p:cNvPr>
        <p:cNvGrpSpPr/>
        <p:nvPr/>
      </p:nvGrpSpPr>
      <p:grpSpPr>
        <a:xfrm>
          <a:off x="0" y="0"/>
          <a:ext cx="0" cy="0"/>
          <a:chOff x="0" y="0"/>
          <a:chExt cx="0" cy="0"/>
        </a:xfrm>
      </p:grpSpPr>
      <p:sp>
        <p:nvSpPr>
          <p:cNvPr id="10" name="TextBox 9">
            <a:extLst>
              <a:ext uri="{FF2B5EF4-FFF2-40B4-BE49-F238E27FC236}">
                <a16:creationId xmlns:a16="http://schemas.microsoft.com/office/drawing/2014/main" id="{8A03EE4F-D336-82E6-124E-756506E8C93A}"/>
              </a:ext>
            </a:extLst>
          </p:cNvPr>
          <p:cNvSpPr txBox="1"/>
          <p:nvPr/>
        </p:nvSpPr>
        <p:spPr>
          <a:xfrm>
            <a:off x="2778347" y="153352"/>
            <a:ext cx="7451219" cy="584775"/>
          </a:xfrm>
          <a:prstGeom prst="rect">
            <a:avLst/>
          </a:prstGeom>
          <a:noFill/>
        </p:spPr>
        <p:txBody>
          <a:bodyPr wrap="square" rtlCol="0">
            <a:spAutoFit/>
          </a:bodyPr>
          <a:lstStyle/>
          <a:p>
            <a:pPr algn="ctr"/>
            <a:r>
              <a:rPr lang="en-GB" sz="3200" b="1" dirty="0">
                <a:latin typeface="Letter-join Print Plus 3" panose="02000805000000020003" pitchFamily="50" charset="0"/>
              </a:rPr>
              <a:t>What maths look likes in EYFS</a:t>
            </a:r>
            <a:endParaRPr lang="en-GB" sz="2300" dirty="0">
              <a:latin typeface="Letter-join Print Plus 3" panose="02000805000000020003" pitchFamily="50" charset="0"/>
            </a:endParaRPr>
          </a:p>
        </p:txBody>
      </p:sp>
      <p:sp>
        <p:nvSpPr>
          <p:cNvPr id="12" name="TextBox 11">
            <a:extLst>
              <a:ext uri="{FF2B5EF4-FFF2-40B4-BE49-F238E27FC236}">
                <a16:creationId xmlns:a16="http://schemas.microsoft.com/office/drawing/2014/main" id="{32E1825D-8779-84CF-44F2-D6BE4979498C}"/>
              </a:ext>
            </a:extLst>
          </p:cNvPr>
          <p:cNvSpPr txBox="1"/>
          <p:nvPr/>
        </p:nvSpPr>
        <p:spPr>
          <a:xfrm>
            <a:off x="260478" y="1045919"/>
            <a:ext cx="11057709" cy="400110"/>
          </a:xfrm>
          <a:prstGeom prst="rect">
            <a:avLst/>
          </a:prstGeom>
          <a:noFill/>
        </p:spPr>
        <p:txBody>
          <a:bodyPr wrap="square" rtlCol="0">
            <a:spAutoFit/>
          </a:bodyPr>
          <a:lstStyle/>
          <a:p>
            <a:r>
              <a:rPr lang="en-GB" sz="2000" dirty="0">
                <a:latin typeface="Letter-join Print Plus 3" panose="02000805000000020003" pitchFamily="50" charset="0"/>
              </a:rPr>
              <a:t>Games</a:t>
            </a:r>
          </a:p>
        </p:txBody>
      </p:sp>
      <p:pic>
        <p:nvPicPr>
          <p:cNvPr id="4" name="Picture 3">
            <a:extLst>
              <a:ext uri="{FF2B5EF4-FFF2-40B4-BE49-F238E27FC236}">
                <a16:creationId xmlns:a16="http://schemas.microsoft.com/office/drawing/2014/main" id="{62B7B72E-5075-97C3-B202-F2110F6E1AEF}"/>
              </a:ext>
            </a:extLst>
          </p:cNvPr>
          <p:cNvPicPr>
            <a:picLocks noChangeAspect="1"/>
          </p:cNvPicPr>
          <p:nvPr/>
        </p:nvPicPr>
        <p:blipFill>
          <a:blip r:embed="rId2">
            <a:clrChange>
              <a:clrFrom>
                <a:srgbClr val="F7F8F8"/>
              </a:clrFrom>
              <a:clrTo>
                <a:srgbClr val="F7F8F8">
                  <a:alpha val="0"/>
                </a:srgbClr>
              </a:clrTo>
            </a:clrChange>
          </a:blip>
          <a:stretch>
            <a:fillRect/>
          </a:stretch>
        </p:blipFill>
        <p:spPr>
          <a:xfrm>
            <a:off x="540723" y="1382657"/>
            <a:ext cx="10955279" cy="5382376"/>
          </a:xfrm>
          <a:prstGeom prst="rect">
            <a:avLst/>
          </a:prstGeom>
        </p:spPr>
      </p:pic>
    </p:spTree>
    <p:extLst>
      <p:ext uri="{BB962C8B-B14F-4D97-AF65-F5344CB8AC3E}">
        <p14:creationId xmlns:p14="http://schemas.microsoft.com/office/powerpoint/2010/main" val="32437137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1C196E8E-567F-43B4-B1DD-E8161A0167B4}"/>
              </a:ext>
            </a:extLst>
          </p:cNvPr>
          <p:cNvSpPr txBox="1"/>
          <p:nvPr/>
        </p:nvSpPr>
        <p:spPr>
          <a:xfrm>
            <a:off x="2485384" y="171108"/>
            <a:ext cx="7451219" cy="584775"/>
          </a:xfrm>
          <a:prstGeom prst="rect">
            <a:avLst/>
          </a:prstGeom>
          <a:noFill/>
        </p:spPr>
        <p:txBody>
          <a:bodyPr wrap="square" rtlCol="0">
            <a:spAutoFit/>
          </a:bodyPr>
          <a:lstStyle/>
          <a:p>
            <a:pPr algn="ctr"/>
            <a:r>
              <a:rPr lang="en-GB" sz="3200" b="1" dirty="0">
                <a:latin typeface="Letter-join Print Plus 3" panose="02000805000000020003" pitchFamily="50" charset="0"/>
              </a:rPr>
              <a:t>Preparing and eating food and drink</a:t>
            </a:r>
            <a:endParaRPr lang="en-GB" sz="2300" dirty="0">
              <a:latin typeface="Letter-join Print Plus 3" panose="02000805000000020003" pitchFamily="50" charset="0"/>
            </a:endParaRPr>
          </a:p>
        </p:txBody>
      </p:sp>
      <p:sp>
        <p:nvSpPr>
          <p:cNvPr id="12" name="TextBox 11">
            <a:extLst>
              <a:ext uri="{FF2B5EF4-FFF2-40B4-BE49-F238E27FC236}">
                <a16:creationId xmlns:a16="http://schemas.microsoft.com/office/drawing/2014/main" id="{6B92EF8D-A99D-45B2-B321-08613C944A27}"/>
              </a:ext>
            </a:extLst>
          </p:cNvPr>
          <p:cNvSpPr txBox="1"/>
          <p:nvPr/>
        </p:nvSpPr>
        <p:spPr>
          <a:xfrm>
            <a:off x="1196522" y="1295898"/>
            <a:ext cx="9798955" cy="2862322"/>
          </a:xfrm>
          <a:prstGeom prst="rect">
            <a:avLst/>
          </a:prstGeom>
          <a:noFill/>
        </p:spPr>
        <p:txBody>
          <a:bodyPr wrap="square" rtlCol="0">
            <a:spAutoFit/>
          </a:bodyPr>
          <a:lstStyle/>
          <a:p>
            <a:pPr marL="342900" indent="-342900" algn="ctr">
              <a:buFont typeface="Arial" panose="020B0604020202020204" pitchFamily="34" charset="0"/>
              <a:buChar char="•"/>
            </a:pPr>
            <a:r>
              <a:rPr lang="en-GB" sz="2000" dirty="0">
                <a:latin typeface="Letter-join Print Plus 3" panose="02000805000000020003" pitchFamily="50" charset="0"/>
              </a:rPr>
              <a:t>Set the table, does each person have a knife, fork, spoon, plate and cup?</a:t>
            </a:r>
          </a:p>
          <a:p>
            <a:pPr algn="ctr"/>
            <a:r>
              <a:rPr lang="en-GB" sz="2000" dirty="0">
                <a:latin typeface="Letter-join Print Plus 3" panose="02000805000000020003" pitchFamily="50" charset="0"/>
              </a:rPr>
              <a:t> </a:t>
            </a:r>
          </a:p>
          <a:p>
            <a:pPr marL="342900" indent="-342900" algn="ctr">
              <a:buFont typeface="Arial" panose="020B0604020202020204" pitchFamily="34" charset="0"/>
              <a:buChar char="•"/>
            </a:pPr>
            <a:r>
              <a:rPr lang="en-GB" sz="2000" dirty="0">
                <a:latin typeface="Letter-join Print Plus 3" panose="02000805000000020003" pitchFamily="50" charset="0"/>
              </a:rPr>
              <a:t>Follow basic recipes, how many cups of flour do we need? </a:t>
            </a:r>
          </a:p>
          <a:p>
            <a:pPr algn="ctr"/>
            <a:endParaRPr lang="en-GB" sz="2000" dirty="0">
              <a:latin typeface="Letter-join Print Plus 3" panose="02000805000000020003" pitchFamily="50" charset="0"/>
            </a:endParaRPr>
          </a:p>
          <a:p>
            <a:pPr marL="342900" indent="-342900" algn="ctr">
              <a:buFont typeface="Arial" panose="020B0604020202020204" pitchFamily="34" charset="0"/>
              <a:buChar char="•"/>
            </a:pPr>
            <a:r>
              <a:rPr lang="en-GB" sz="2000" dirty="0">
                <a:latin typeface="Letter-join Print Plus 3" panose="02000805000000020003" pitchFamily="50" charset="0"/>
              </a:rPr>
              <a:t>Use the terms ‘more than’, ‘fewer than’ and ‘same as’ when comparing different amounts of ingredients and food. </a:t>
            </a:r>
          </a:p>
          <a:p>
            <a:pPr algn="ctr"/>
            <a:endParaRPr lang="en-GB" sz="2000" dirty="0">
              <a:latin typeface="Letter-join Print Plus 3" panose="02000805000000020003" pitchFamily="50" charset="0"/>
            </a:endParaRPr>
          </a:p>
          <a:p>
            <a:pPr marL="342900" indent="-342900" algn="ctr">
              <a:buFont typeface="Arial" panose="020B0604020202020204" pitchFamily="34" charset="0"/>
              <a:buChar char="•"/>
            </a:pPr>
            <a:r>
              <a:rPr lang="en-GB" sz="2000" dirty="0">
                <a:latin typeface="Letter-join Print Plus 3" panose="02000805000000020003" pitchFamily="50" charset="0"/>
              </a:rPr>
              <a:t>Is the jug full/half full/empty? How many cups can you fill? Do we have enough for everyone?</a:t>
            </a:r>
          </a:p>
        </p:txBody>
      </p:sp>
      <p:pic>
        <p:nvPicPr>
          <p:cNvPr id="1026" name="Picture 2" descr="Making Sandwich Stock Illustrations – 4 ...">
            <a:extLst>
              <a:ext uri="{FF2B5EF4-FFF2-40B4-BE49-F238E27FC236}">
                <a16:creationId xmlns:a16="http://schemas.microsoft.com/office/drawing/2014/main" id="{F9544484-698F-AE54-DC41-6E6ADB06BD4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26198" y="4386961"/>
            <a:ext cx="3969589" cy="216760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80872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E8EC82-757C-944A-5A3F-37C1735E4AE9}"/>
            </a:ext>
          </a:extLst>
        </p:cNvPr>
        <p:cNvGrpSpPr/>
        <p:nvPr/>
      </p:nvGrpSpPr>
      <p:grpSpPr>
        <a:xfrm>
          <a:off x="0" y="0"/>
          <a:ext cx="0" cy="0"/>
          <a:chOff x="0" y="0"/>
          <a:chExt cx="0" cy="0"/>
        </a:xfrm>
      </p:grpSpPr>
      <p:sp>
        <p:nvSpPr>
          <p:cNvPr id="10" name="TextBox 9">
            <a:extLst>
              <a:ext uri="{FF2B5EF4-FFF2-40B4-BE49-F238E27FC236}">
                <a16:creationId xmlns:a16="http://schemas.microsoft.com/office/drawing/2014/main" id="{254CFC81-54DB-2BB8-7177-02697C045507}"/>
              </a:ext>
            </a:extLst>
          </p:cNvPr>
          <p:cNvSpPr txBox="1"/>
          <p:nvPr/>
        </p:nvSpPr>
        <p:spPr>
          <a:xfrm>
            <a:off x="2485384" y="171108"/>
            <a:ext cx="7451219" cy="584775"/>
          </a:xfrm>
          <a:prstGeom prst="rect">
            <a:avLst/>
          </a:prstGeom>
          <a:noFill/>
        </p:spPr>
        <p:txBody>
          <a:bodyPr wrap="square" rtlCol="0">
            <a:spAutoFit/>
          </a:bodyPr>
          <a:lstStyle/>
          <a:p>
            <a:pPr algn="ctr"/>
            <a:r>
              <a:rPr lang="en-GB" sz="3200" b="1" dirty="0">
                <a:latin typeface="Letter-join Print Plus 3" panose="02000805000000020003" pitchFamily="50" charset="0"/>
              </a:rPr>
              <a:t>Going to the shop</a:t>
            </a:r>
            <a:endParaRPr lang="en-GB" sz="2300" dirty="0">
              <a:latin typeface="Letter-join Print Plus 3" panose="02000805000000020003" pitchFamily="50" charset="0"/>
            </a:endParaRPr>
          </a:p>
        </p:txBody>
      </p:sp>
      <p:sp>
        <p:nvSpPr>
          <p:cNvPr id="12" name="TextBox 11">
            <a:extLst>
              <a:ext uri="{FF2B5EF4-FFF2-40B4-BE49-F238E27FC236}">
                <a16:creationId xmlns:a16="http://schemas.microsoft.com/office/drawing/2014/main" id="{F7322AD1-CCE8-6FFD-0B4F-F569B8CB78E0}"/>
              </a:ext>
            </a:extLst>
          </p:cNvPr>
          <p:cNvSpPr txBox="1"/>
          <p:nvPr/>
        </p:nvSpPr>
        <p:spPr>
          <a:xfrm>
            <a:off x="1196522" y="1295898"/>
            <a:ext cx="9798955" cy="2308324"/>
          </a:xfrm>
          <a:prstGeom prst="rect">
            <a:avLst/>
          </a:prstGeom>
          <a:noFill/>
        </p:spPr>
        <p:txBody>
          <a:bodyPr wrap="square" rtlCol="0">
            <a:spAutoFit/>
          </a:bodyPr>
          <a:lstStyle/>
          <a:p>
            <a:pPr marL="342900" indent="-342900" algn="ctr">
              <a:buFont typeface="Arial" panose="020B0604020202020204" pitchFamily="34" charset="0"/>
              <a:buChar char="•"/>
            </a:pPr>
            <a:r>
              <a:rPr lang="en-GB" sz="2400" dirty="0">
                <a:latin typeface="Letter-join Print Plus 3" panose="02000805000000020003" pitchFamily="50" charset="0"/>
              </a:rPr>
              <a:t>How many of each item do we need to buy? </a:t>
            </a:r>
          </a:p>
          <a:p>
            <a:pPr marL="342900" indent="-342900" algn="ctr">
              <a:buFont typeface="Arial" panose="020B0604020202020204" pitchFamily="34" charset="0"/>
              <a:buChar char="•"/>
            </a:pPr>
            <a:r>
              <a:rPr lang="en-GB" sz="2400" dirty="0">
                <a:latin typeface="Letter-join Print Plus 3" panose="02000805000000020003" pitchFamily="50" charset="0"/>
              </a:rPr>
              <a:t>Which item weighs the most/least? </a:t>
            </a:r>
          </a:p>
          <a:p>
            <a:pPr marL="342900" indent="-342900" algn="ctr">
              <a:buFont typeface="Arial" panose="020B0604020202020204" pitchFamily="34" charset="0"/>
              <a:buChar char="•"/>
            </a:pPr>
            <a:r>
              <a:rPr lang="en-GB" sz="2400" dirty="0">
                <a:latin typeface="Letter-join Print Plus 3" panose="02000805000000020003" pitchFamily="50" charset="0"/>
              </a:rPr>
              <a:t>Sort and categorise the shopping into different bags. </a:t>
            </a:r>
          </a:p>
          <a:p>
            <a:pPr marL="342900" indent="-342900" algn="ctr">
              <a:buFont typeface="Arial" panose="020B0604020202020204" pitchFamily="34" charset="0"/>
              <a:buChar char="•"/>
            </a:pPr>
            <a:r>
              <a:rPr lang="en-GB" sz="2400" dirty="0">
                <a:latin typeface="Letter-join Print Plus 3" panose="02000805000000020003" pitchFamily="50" charset="0"/>
              </a:rPr>
              <a:t>How can we fit the bags in the car? </a:t>
            </a:r>
          </a:p>
          <a:p>
            <a:pPr marL="342900" indent="-342900" algn="ctr">
              <a:buFont typeface="Arial" panose="020B0604020202020204" pitchFamily="34" charset="0"/>
              <a:buChar char="•"/>
            </a:pPr>
            <a:r>
              <a:rPr lang="en-GB" sz="2400" dirty="0">
                <a:latin typeface="Letter-join Print Plus 3" panose="02000805000000020003" pitchFamily="50" charset="0"/>
              </a:rPr>
              <a:t>Why should we put the heaviest on the bottom? </a:t>
            </a:r>
          </a:p>
          <a:p>
            <a:pPr marL="342900" indent="-342900" algn="ctr">
              <a:buFont typeface="Arial" panose="020B0604020202020204" pitchFamily="34" charset="0"/>
              <a:buChar char="•"/>
            </a:pPr>
            <a:r>
              <a:rPr lang="en-GB" sz="2400" dirty="0">
                <a:latin typeface="Letter-join Print Plus 3" panose="02000805000000020003" pitchFamily="50" charset="0"/>
              </a:rPr>
              <a:t>Encourage children to spot numerals when walking around the shops.</a:t>
            </a:r>
          </a:p>
        </p:txBody>
      </p:sp>
      <p:pic>
        <p:nvPicPr>
          <p:cNvPr id="2050" name="Picture 2" descr="MEGA PACK display and role play ...">
            <a:extLst>
              <a:ext uri="{FF2B5EF4-FFF2-40B4-BE49-F238E27FC236}">
                <a16:creationId xmlns:a16="http://schemas.microsoft.com/office/drawing/2014/main" id="{4E938FC0-F812-46F0-C3D6-96B6DB2F98C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94356" y="3718002"/>
            <a:ext cx="4003286" cy="28337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37654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6A9B02-D5DB-BEC6-AF32-998A4411C0A8}"/>
            </a:ext>
          </a:extLst>
        </p:cNvPr>
        <p:cNvGrpSpPr/>
        <p:nvPr/>
      </p:nvGrpSpPr>
      <p:grpSpPr>
        <a:xfrm>
          <a:off x="0" y="0"/>
          <a:ext cx="0" cy="0"/>
          <a:chOff x="0" y="0"/>
          <a:chExt cx="0" cy="0"/>
        </a:xfrm>
      </p:grpSpPr>
      <p:sp>
        <p:nvSpPr>
          <p:cNvPr id="10" name="TextBox 9">
            <a:extLst>
              <a:ext uri="{FF2B5EF4-FFF2-40B4-BE49-F238E27FC236}">
                <a16:creationId xmlns:a16="http://schemas.microsoft.com/office/drawing/2014/main" id="{EEACE21D-852B-2B9F-DCC4-FEA9549CA483}"/>
              </a:ext>
            </a:extLst>
          </p:cNvPr>
          <p:cNvSpPr txBox="1"/>
          <p:nvPr/>
        </p:nvSpPr>
        <p:spPr>
          <a:xfrm>
            <a:off x="2485384" y="171108"/>
            <a:ext cx="7451219" cy="584775"/>
          </a:xfrm>
          <a:prstGeom prst="rect">
            <a:avLst/>
          </a:prstGeom>
          <a:noFill/>
        </p:spPr>
        <p:txBody>
          <a:bodyPr wrap="square" rtlCol="0">
            <a:spAutoFit/>
          </a:bodyPr>
          <a:lstStyle/>
          <a:p>
            <a:pPr algn="ctr"/>
            <a:r>
              <a:rPr lang="en-GB" sz="3200" b="1" dirty="0">
                <a:latin typeface="Letter-join Print Plus 3" panose="02000805000000020003" pitchFamily="50" charset="0"/>
              </a:rPr>
              <a:t>Daily routines</a:t>
            </a:r>
            <a:endParaRPr lang="en-GB" sz="2300" dirty="0">
              <a:latin typeface="Letter-join Print Plus 3" panose="02000805000000020003" pitchFamily="50" charset="0"/>
            </a:endParaRPr>
          </a:p>
        </p:txBody>
      </p:sp>
      <p:sp>
        <p:nvSpPr>
          <p:cNvPr id="3" name="TextBox 2">
            <a:extLst>
              <a:ext uri="{FF2B5EF4-FFF2-40B4-BE49-F238E27FC236}">
                <a16:creationId xmlns:a16="http://schemas.microsoft.com/office/drawing/2014/main" id="{2F19A979-87B7-70CF-99F3-4BD8ACAFC051}"/>
              </a:ext>
            </a:extLst>
          </p:cNvPr>
          <p:cNvSpPr txBox="1"/>
          <p:nvPr/>
        </p:nvSpPr>
        <p:spPr>
          <a:xfrm>
            <a:off x="1048083" y="1387747"/>
            <a:ext cx="10325819" cy="3046988"/>
          </a:xfrm>
          <a:prstGeom prst="rect">
            <a:avLst/>
          </a:prstGeom>
          <a:noFill/>
        </p:spPr>
        <p:txBody>
          <a:bodyPr wrap="square">
            <a:spAutoFit/>
          </a:bodyPr>
          <a:lstStyle/>
          <a:p>
            <a:pPr marL="285750" indent="-285750">
              <a:buFont typeface="Arial" panose="020B0604020202020204" pitchFamily="34" charset="0"/>
              <a:buChar char="•"/>
            </a:pPr>
            <a:r>
              <a:rPr lang="en-GB" sz="2400" dirty="0">
                <a:latin typeface="Letter-join Print Plus 3" panose="02000805000000020003" pitchFamily="50" charset="0"/>
              </a:rPr>
              <a:t>Talk about key events that are happening during the day, week and month. </a:t>
            </a:r>
          </a:p>
          <a:p>
            <a:r>
              <a:rPr lang="en-GB" sz="2400" dirty="0">
                <a:latin typeface="Letter-join Print Plus 3" panose="02000805000000020003" pitchFamily="50" charset="0"/>
              </a:rPr>
              <a:t> </a:t>
            </a:r>
          </a:p>
          <a:p>
            <a:pPr marL="285750" indent="-285750">
              <a:buFont typeface="Arial" panose="020B0604020202020204" pitchFamily="34" charset="0"/>
              <a:buChar char="•"/>
            </a:pPr>
            <a:r>
              <a:rPr lang="en-GB" sz="2400" dirty="0">
                <a:latin typeface="Letter-join Print Plus 3" panose="02000805000000020003" pitchFamily="50" charset="0"/>
              </a:rPr>
              <a:t>Count down how many days/sleeps until a key event, such as a birthday.</a:t>
            </a:r>
          </a:p>
          <a:p>
            <a:endParaRPr lang="en-GB" sz="2400" dirty="0">
              <a:latin typeface="Letter-join Print Plus 3" panose="02000805000000020003" pitchFamily="50" charset="0"/>
            </a:endParaRPr>
          </a:p>
          <a:p>
            <a:pPr marL="285750" indent="-285750">
              <a:buFont typeface="Arial" panose="020B0604020202020204" pitchFamily="34" charset="0"/>
              <a:buChar char="•"/>
            </a:pPr>
            <a:r>
              <a:rPr lang="en-GB" sz="2400" dirty="0">
                <a:latin typeface="Letter-join Print Plus 3" panose="02000805000000020003" pitchFamily="50" charset="0"/>
              </a:rPr>
              <a:t>Notice and talk about the changes that occur during the different seasons.</a:t>
            </a:r>
          </a:p>
          <a:p>
            <a:r>
              <a:rPr lang="en-GB" sz="2400" dirty="0">
                <a:latin typeface="Letter-join Print Plus 3" panose="02000805000000020003" pitchFamily="50" charset="0"/>
              </a:rPr>
              <a:t>  </a:t>
            </a:r>
          </a:p>
          <a:p>
            <a:pPr marL="285750" indent="-285750">
              <a:buFont typeface="Arial" panose="020B0604020202020204" pitchFamily="34" charset="0"/>
              <a:buChar char="•"/>
            </a:pPr>
            <a:r>
              <a:rPr lang="en-GB" sz="2400" dirty="0">
                <a:latin typeface="Letter-join Print Plus 3" panose="02000805000000020003" pitchFamily="50" charset="0"/>
              </a:rPr>
              <a:t>While getting dressed, talk about the order in which we put on our clothes.</a:t>
            </a:r>
          </a:p>
        </p:txBody>
      </p:sp>
      <p:pic>
        <p:nvPicPr>
          <p:cNvPr id="5" name="Picture 4">
            <a:extLst>
              <a:ext uri="{FF2B5EF4-FFF2-40B4-BE49-F238E27FC236}">
                <a16:creationId xmlns:a16="http://schemas.microsoft.com/office/drawing/2014/main" id="{EC4FAFAF-4990-BE32-A1C7-8563C3C216A4}"/>
              </a:ext>
            </a:extLst>
          </p:cNvPr>
          <p:cNvPicPr>
            <a:picLocks noChangeAspect="1"/>
          </p:cNvPicPr>
          <p:nvPr/>
        </p:nvPicPr>
        <p:blipFill>
          <a:blip r:embed="rId2"/>
          <a:stretch>
            <a:fillRect/>
          </a:stretch>
        </p:blipFill>
        <p:spPr>
          <a:xfrm>
            <a:off x="4477109" y="4531011"/>
            <a:ext cx="2737508" cy="206460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0749967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4724FF-13D3-0FED-DF96-EBF608107753}"/>
            </a:ext>
          </a:extLst>
        </p:cNvPr>
        <p:cNvGrpSpPr/>
        <p:nvPr/>
      </p:nvGrpSpPr>
      <p:grpSpPr>
        <a:xfrm>
          <a:off x="0" y="0"/>
          <a:ext cx="0" cy="0"/>
          <a:chOff x="0" y="0"/>
          <a:chExt cx="0" cy="0"/>
        </a:xfrm>
      </p:grpSpPr>
      <p:sp>
        <p:nvSpPr>
          <p:cNvPr id="10" name="TextBox 9">
            <a:extLst>
              <a:ext uri="{FF2B5EF4-FFF2-40B4-BE49-F238E27FC236}">
                <a16:creationId xmlns:a16="http://schemas.microsoft.com/office/drawing/2014/main" id="{EBD12096-74D6-2E43-696C-5AA4EE40972B}"/>
              </a:ext>
            </a:extLst>
          </p:cNvPr>
          <p:cNvSpPr txBox="1"/>
          <p:nvPr/>
        </p:nvSpPr>
        <p:spPr>
          <a:xfrm>
            <a:off x="2485384" y="171108"/>
            <a:ext cx="7451219" cy="584775"/>
          </a:xfrm>
          <a:prstGeom prst="rect">
            <a:avLst/>
          </a:prstGeom>
          <a:noFill/>
        </p:spPr>
        <p:txBody>
          <a:bodyPr wrap="square" rtlCol="0">
            <a:spAutoFit/>
          </a:bodyPr>
          <a:lstStyle/>
          <a:p>
            <a:pPr algn="ctr"/>
            <a:r>
              <a:rPr lang="en-GB" sz="3200" b="1" dirty="0">
                <a:latin typeface="Letter-join Print Plus 3" panose="02000805000000020003" pitchFamily="50" charset="0"/>
              </a:rPr>
              <a:t>Bedtime routines</a:t>
            </a:r>
            <a:endParaRPr lang="en-GB" sz="2300" dirty="0">
              <a:latin typeface="Letter-join Print Plus 3" panose="02000805000000020003" pitchFamily="50" charset="0"/>
            </a:endParaRPr>
          </a:p>
        </p:txBody>
      </p:sp>
      <p:sp>
        <p:nvSpPr>
          <p:cNvPr id="3" name="TextBox 2">
            <a:extLst>
              <a:ext uri="{FF2B5EF4-FFF2-40B4-BE49-F238E27FC236}">
                <a16:creationId xmlns:a16="http://schemas.microsoft.com/office/drawing/2014/main" id="{7D2C18EF-42D9-68CF-D941-C3FD93B35A4D}"/>
              </a:ext>
            </a:extLst>
          </p:cNvPr>
          <p:cNvSpPr txBox="1"/>
          <p:nvPr/>
        </p:nvSpPr>
        <p:spPr>
          <a:xfrm>
            <a:off x="1048083" y="1387747"/>
            <a:ext cx="10325819" cy="3046988"/>
          </a:xfrm>
          <a:prstGeom prst="rect">
            <a:avLst/>
          </a:prstGeom>
          <a:noFill/>
        </p:spPr>
        <p:txBody>
          <a:bodyPr wrap="square">
            <a:spAutoFit/>
          </a:bodyPr>
          <a:lstStyle/>
          <a:p>
            <a:pPr marL="285750" indent="-285750">
              <a:buFont typeface="Arial" panose="020B0604020202020204" pitchFamily="34" charset="0"/>
              <a:buChar char="•"/>
            </a:pPr>
            <a:r>
              <a:rPr lang="en-GB" sz="2400" dirty="0">
                <a:latin typeface="Letter-join Print Plus 3" panose="02000805000000020003" pitchFamily="50" charset="0"/>
              </a:rPr>
              <a:t>Count the steps as children go upstairs. </a:t>
            </a:r>
          </a:p>
          <a:p>
            <a:pPr marL="285750" indent="-285750">
              <a:buFont typeface="Arial" panose="020B0604020202020204" pitchFamily="34" charset="0"/>
              <a:buChar char="•"/>
            </a:pPr>
            <a:r>
              <a:rPr lang="en-GB" sz="2400" dirty="0">
                <a:latin typeface="Letter-join Print Plus 3" panose="02000805000000020003" pitchFamily="50" charset="0"/>
              </a:rPr>
              <a:t>Measure the bubble bath into the water – how many spoons/squeezes do we need? </a:t>
            </a:r>
          </a:p>
          <a:p>
            <a:pPr marL="285750" indent="-285750">
              <a:buFont typeface="Arial" panose="020B0604020202020204" pitchFamily="34" charset="0"/>
              <a:buChar char="•"/>
            </a:pPr>
            <a:r>
              <a:rPr lang="en-GB" sz="2400" dirty="0">
                <a:latin typeface="Letter-join Print Plus 3" panose="02000805000000020003" pitchFamily="50" charset="0"/>
              </a:rPr>
              <a:t>Find matching pyjamas – choose the correct top and bottoms to make a set. </a:t>
            </a:r>
          </a:p>
          <a:p>
            <a:pPr marL="285750" indent="-285750">
              <a:buFont typeface="Arial" panose="020B0604020202020204" pitchFamily="34" charset="0"/>
              <a:buChar char="•"/>
            </a:pPr>
            <a:r>
              <a:rPr lang="en-GB" sz="2400" dirty="0">
                <a:latin typeface="Letter-join Print Plus 3" panose="02000805000000020003" pitchFamily="50" charset="0"/>
              </a:rPr>
              <a:t>Talk through the order of brushing our teeth – wet toothbrush, add toothpaste etc. </a:t>
            </a:r>
          </a:p>
          <a:p>
            <a:pPr marL="285750" indent="-285750">
              <a:buFont typeface="Arial" panose="020B0604020202020204" pitchFamily="34" charset="0"/>
              <a:buChar char="•"/>
            </a:pPr>
            <a:r>
              <a:rPr lang="en-GB" sz="2400" dirty="0">
                <a:latin typeface="Letter-join Print Plus 3" panose="02000805000000020003" pitchFamily="50" charset="0"/>
              </a:rPr>
              <a:t>Time how long it takes to brush our teeth. </a:t>
            </a:r>
          </a:p>
        </p:txBody>
      </p:sp>
      <p:pic>
        <p:nvPicPr>
          <p:cNvPr id="3074" name="Picture 2" descr="Make Bed Cartoon Stock Illustrations ...">
            <a:extLst>
              <a:ext uri="{FF2B5EF4-FFF2-40B4-BE49-F238E27FC236}">
                <a16:creationId xmlns:a16="http://schemas.microsoft.com/office/drawing/2014/main" id="{62BE70BA-9655-3F47-BCF8-AD4B3A395AF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69796" y="3928432"/>
            <a:ext cx="3574121" cy="26771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225624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CED64C-4170-A737-8F6B-9B317D0E4A89}"/>
            </a:ext>
          </a:extLst>
        </p:cNvPr>
        <p:cNvGrpSpPr/>
        <p:nvPr/>
      </p:nvGrpSpPr>
      <p:grpSpPr>
        <a:xfrm>
          <a:off x="0" y="0"/>
          <a:ext cx="0" cy="0"/>
          <a:chOff x="0" y="0"/>
          <a:chExt cx="0" cy="0"/>
        </a:xfrm>
      </p:grpSpPr>
      <p:sp>
        <p:nvSpPr>
          <p:cNvPr id="10" name="TextBox 9">
            <a:extLst>
              <a:ext uri="{FF2B5EF4-FFF2-40B4-BE49-F238E27FC236}">
                <a16:creationId xmlns:a16="http://schemas.microsoft.com/office/drawing/2014/main" id="{1A890231-D443-6E16-3E44-5F93AF8E1620}"/>
              </a:ext>
            </a:extLst>
          </p:cNvPr>
          <p:cNvSpPr txBox="1"/>
          <p:nvPr/>
        </p:nvSpPr>
        <p:spPr>
          <a:xfrm>
            <a:off x="2485384" y="171108"/>
            <a:ext cx="7451219" cy="584775"/>
          </a:xfrm>
          <a:prstGeom prst="rect">
            <a:avLst/>
          </a:prstGeom>
          <a:noFill/>
        </p:spPr>
        <p:txBody>
          <a:bodyPr wrap="square" rtlCol="0">
            <a:spAutoFit/>
          </a:bodyPr>
          <a:lstStyle/>
          <a:p>
            <a:pPr algn="ctr"/>
            <a:r>
              <a:rPr lang="en-GB" sz="3200" b="1" dirty="0">
                <a:latin typeface="Letter-join Print Plus 3" panose="02000805000000020003" pitchFamily="50" charset="0"/>
              </a:rPr>
              <a:t>At the park</a:t>
            </a:r>
            <a:endParaRPr lang="en-GB" sz="2300" dirty="0">
              <a:latin typeface="Letter-join Print Plus 3" panose="02000805000000020003" pitchFamily="50" charset="0"/>
            </a:endParaRPr>
          </a:p>
        </p:txBody>
      </p:sp>
      <p:sp>
        <p:nvSpPr>
          <p:cNvPr id="3" name="TextBox 2">
            <a:extLst>
              <a:ext uri="{FF2B5EF4-FFF2-40B4-BE49-F238E27FC236}">
                <a16:creationId xmlns:a16="http://schemas.microsoft.com/office/drawing/2014/main" id="{453C718A-0A52-7D32-2CB8-D566E7CEFD9D}"/>
              </a:ext>
            </a:extLst>
          </p:cNvPr>
          <p:cNvSpPr txBox="1"/>
          <p:nvPr/>
        </p:nvSpPr>
        <p:spPr>
          <a:xfrm>
            <a:off x="1048083" y="1490008"/>
            <a:ext cx="10325819" cy="1938992"/>
          </a:xfrm>
          <a:prstGeom prst="rect">
            <a:avLst/>
          </a:prstGeom>
          <a:noFill/>
        </p:spPr>
        <p:txBody>
          <a:bodyPr wrap="square">
            <a:spAutoFit/>
          </a:bodyPr>
          <a:lstStyle/>
          <a:p>
            <a:pPr marL="285750" indent="-285750">
              <a:buFont typeface="Arial" panose="020B0604020202020204" pitchFamily="34" charset="0"/>
              <a:buChar char="•"/>
            </a:pPr>
            <a:r>
              <a:rPr lang="en-GB" sz="2400" dirty="0">
                <a:latin typeface="Letter-join Print Plus 3" panose="02000805000000020003" pitchFamily="50" charset="0"/>
              </a:rPr>
              <a:t>Look for and talk about different shapes and patterns in the natural environment. </a:t>
            </a:r>
          </a:p>
          <a:p>
            <a:pPr marL="285750" indent="-285750">
              <a:buFont typeface="Arial" panose="020B0604020202020204" pitchFamily="34" charset="0"/>
              <a:buChar char="•"/>
            </a:pPr>
            <a:r>
              <a:rPr lang="en-GB" sz="2400" dirty="0">
                <a:latin typeface="Letter-join Print Plus 3" panose="02000805000000020003" pitchFamily="50" charset="0"/>
              </a:rPr>
              <a:t>Subitise or count the flowers and plants children can see. </a:t>
            </a:r>
          </a:p>
          <a:p>
            <a:pPr marL="285750" indent="-285750">
              <a:buFont typeface="Arial" panose="020B0604020202020204" pitchFamily="34" charset="0"/>
              <a:buChar char="•"/>
            </a:pPr>
            <a:r>
              <a:rPr lang="en-GB" sz="2400" dirty="0">
                <a:latin typeface="Letter-join Print Plus 3" panose="02000805000000020003" pitchFamily="50" charset="0"/>
              </a:rPr>
              <a:t>Count the times you go down the slide or turn on the roundabout. </a:t>
            </a:r>
          </a:p>
          <a:p>
            <a:pPr marL="285750" indent="-285750">
              <a:buFont typeface="Arial" panose="020B0604020202020204" pitchFamily="34" charset="0"/>
              <a:buChar char="•"/>
            </a:pPr>
            <a:r>
              <a:rPr lang="en-GB" sz="2400" dirty="0">
                <a:latin typeface="Letter-join Print Plus 3" panose="02000805000000020003" pitchFamily="50" charset="0"/>
              </a:rPr>
              <a:t>Who is swinging the highest on the swing?</a:t>
            </a:r>
          </a:p>
        </p:txBody>
      </p:sp>
      <p:pic>
        <p:nvPicPr>
          <p:cNvPr id="4" name="Picture 3">
            <a:extLst>
              <a:ext uri="{FF2B5EF4-FFF2-40B4-BE49-F238E27FC236}">
                <a16:creationId xmlns:a16="http://schemas.microsoft.com/office/drawing/2014/main" id="{5D34C900-E2B1-8E23-916E-EC025BFC689E}"/>
              </a:ext>
            </a:extLst>
          </p:cNvPr>
          <p:cNvPicPr>
            <a:picLocks noChangeAspect="1"/>
          </p:cNvPicPr>
          <p:nvPr/>
        </p:nvPicPr>
        <p:blipFill>
          <a:blip r:embed="rId2"/>
          <a:stretch>
            <a:fillRect/>
          </a:stretch>
        </p:blipFill>
        <p:spPr>
          <a:xfrm>
            <a:off x="4374761" y="3676648"/>
            <a:ext cx="2562583" cy="261021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9115097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B3DAF3-9F56-EDDC-A5E9-98DDD1053115}"/>
            </a:ext>
          </a:extLst>
        </p:cNvPr>
        <p:cNvGrpSpPr/>
        <p:nvPr/>
      </p:nvGrpSpPr>
      <p:grpSpPr>
        <a:xfrm>
          <a:off x="0" y="0"/>
          <a:ext cx="0" cy="0"/>
          <a:chOff x="0" y="0"/>
          <a:chExt cx="0" cy="0"/>
        </a:xfrm>
      </p:grpSpPr>
      <p:sp>
        <p:nvSpPr>
          <p:cNvPr id="10" name="TextBox 9">
            <a:extLst>
              <a:ext uri="{FF2B5EF4-FFF2-40B4-BE49-F238E27FC236}">
                <a16:creationId xmlns:a16="http://schemas.microsoft.com/office/drawing/2014/main" id="{9C7A7EB1-8075-F663-0807-3861356C2FEB}"/>
              </a:ext>
            </a:extLst>
          </p:cNvPr>
          <p:cNvSpPr txBox="1"/>
          <p:nvPr/>
        </p:nvSpPr>
        <p:spPr>
          <a:xfrm>
            <a:off x="2485384" y="171108"/>
            <a:ext cx="7451219" cy="584775"/>
          </a:xfrm>
          <a:prstGeom prst="rect">
            <a:avLst/>
          </a:prstGeom>
          <a:noFill/>
        </p:spPr>
        <p:txBody>
          <a:bodyPr wrap="square" rtlCol="0">
            <a:spAutoFit/>
          </a:bodyPr>
          <a:lstStyle/>
          <a:p>
            <a:pPr algn="ctr"/>
            <a:r>
              <a:rPr lang="en-GB" sz="3200" b="1" dirty="0">
                <a:latin typeface="Letter-join Print Plus 3" panose="02000805000000020003" pitchFamily="50" charset="0"/>
                <a:hlinkClick r:id="rId2"/>
              </a:rPr>
              <a:t>White Rose 1 minute maths</a:t>
            </a:r>
            <a:endParaRPr lang="en-GB" sz="2300" dirty="0">
              <a:latin typeface="Letter-join Print Plus 3" panose="02000805000000020003" pitchFamily="50" charset="0"/>
            </a:endParaRPr>
          </a:p>
        </p:txBody>
      </p:sp>
      <p:sp>
        <p:nvSpPr>
          <p:cNvPr id="12" name="TextBox 11">
            <a:extLst>
              <a:ext uri="{FF2B5EF4-FFF2-40B4-BE49-F238E27FC236}">
                <a16:creationId xmlns:a16="http://schemas.microsoft.com/office/drawing/2014/main" id="{C8B91C17-AA20-4F4E-7899-CEFFE515FCBF}"/>
              </a:ext>
            </a:extLst>
          </p:cNvPr>
          <p:cNvSpPr txBox="1"/>
          <p:nvPr/>
        </p:nvSpPr>
        <p:spPr>
          <a:xfrm>
            <a:off x="2485384" y="1175128"/>
            <a:ext cx="11057709" cy="400110"/>
          </a:xfrm>
          <a:prstGeom prst="rect">
            <a:avLst/>
          </a:prstGeom>
          <a:noFill/>
        </p:spPr>
        <p:txBody>
          <a:bodyPr wrap="square" rtlCol="0">
            <a:spAutoFit/>
          </a:bodyPr>
          <a:lstStyle/>
          <a:p>
            <a:r>
              <a:rPr lang="en-GB" sz="2000" dirty="0">
                <a:latin typeface="Letter-join Print Plus 3" panose="02000805000000020003" pitchFamily="50" charset="0"/>
              </a:rPr>
              <a:t>Subitising can be easily practised using the White Rose 1 minute app.</a:t>
            </a:r>
          </a:p>
        </p:txBody>
      </p:sp>
      <p:pic>
        <p:nvPicPr>
          <p:cNvPr id="3" name="Picture 2">
            <a:extLst>
              <a:ext uri="{FF2B5EF4-FFF2-40B4-BE49-F238E27FC236}">
                <a16:creationId xmlns:a16="http://schemas.microsoft.com/office/drawing/2014/main" id="{FE0D46DE-8B4D-3055-B61E-18FE565078D0}"/>
              </a:ext>
            </a:extLst>
          </p:cNvPr>
          <p:cNvPicPr>
            <a:picLocks noChangeAspect="1"/>
          </p:cNvPicPr>
          <p:nvPr/>
        </p:nvPicPr>
        <p:blipFill>
          <a:blip r:embed="rId3"/>
          <a:stretch>
            <a:fillRect/>
          </a:stretch>
        </p:blipFill>
        <p:spPr>
          <a:xfrm>
            <a:off x="1401737" y="1737003"/>
            <a:ext cx="9802593" cy="4591691"/>
          </a:xfrm>
          <a:prstGeom prst="rect">
            <a:avLst/>
          </a:prstGeom>
        </p:spPr>
      </p:pic>
    </p:spTree>
    <p:extLst>
      <p:ext uri="{BB962C8B-B14F-4D97-AF65-F5344CB8AC3E}">
        <p14:creationId xmlns:p14="http://schemas.microsoft.com/office/powerpoint/2010/main" val="237468767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B5D4D1-32E2-E31E-463C-1D779A6FF8F0}"/>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BD08ED93-BD09-CE61-8452-4DAB7C31486A}"/>
              </a:ext>
            </a:extLst>
          </p:cNvPr>
          <p:cNvSpPr/>
          <p:nvPr/>
        </p:nvSpPr>
        <p:spPr>
          <a:xfrm>
            <a:off x="5658929" y="2104845"/>
            <a:ext cx="595222" cy="35368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3EE4C76A-D814-0C5E-F043-597C97EE562E}"/>
              </a:ext>
            </a:extLst>
          </p:cNvPr>
          <p:cNvSpPr txBox="1"/>
          <p:nvPr/>
        </p:nvSpPr>
        <p:spPr>
          <a:xfrm>
            <a:off x="3925958" y="174897"/>
            <a:ext cx="4061175" cy="584775"/>
          </a:xfrm>
          <a:prstGeom prst="rect">
            <a:avLst/>
          </a:prstGeom>
          <a:noFill/>
        </p:spPr>
        <p:txBody>
          <a:bodyPr wrap="none" rtlCol="0">
            <a:spAutoFit/>
          </a:bodyPr>
          <a:lstStyle/>
          <a:p>
            <a:pPr algn="ctr"/>
            <a:r>
              <a:rPr lang="en-GB" sz="3200" b="1" dirty="0">
                <a:latin typeface="Letter-join Print Plus 3" panose="02000805000000020003" pitchFamily="50" charset="0"/>
              </a:rPr>
              <a:t>How to help at home</a:t>
            </a:r>
            <a:endParaRPr lang="en-GB" sz="2300" dirty="0">
              <a:latin typeface="Letter-join Print Plus 3" panose="02000805000000020003" pitchFamily="50" charset="0"/>
            </a:endParaRPr>
          </a:p>
        </p:txBody>
      </p:sp>
      <p:pic>
        <p:nvPicPr>
          <p:cNvPr id="3" name="Picture 2">
            <a:hlinkClick r:id="rId2"/>
            <a:extLst>
              <a:ext uri="{FF2B5EF4-FFF2-40B4-BE49-F238E27FC236}">
                <a16:creationId xmlns:a16="http://schemas.microsoft.com/office/drawing/2014/main" id="{DAD0B764-A117-6357-63A1-97FEDD4D53C2}"/>
              </a:ext>
            </a:extLst>
          </p:cNvPr>
          <p:cNvPicPr>
            <a:picLocks noChangeAspect="1"/>
          </p:cNvPicPr>
          <p:nvPr/>
        </p:nvPicPr>
        <p:blipFill>
          <a:blip r:embed="rId3"/>
          <a:stretch>
            <a:fillRect/>
          </a:stretch>
        </p:blipFill>
        <p:spPr>
          <a:xfrm>
            <a:off x="595198" y="1507547"/>
            <a:ext cx="1419495" cy="119459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6" name="Picture 5">
            <a:hlinkClick r:id="rId4"/>
            <a:extLst>
              <a:ext uri="{FF2B5EF4-FFF2-40B4-BE49-F238E27FC236}">
                <a16:creationId xmlns:a16="http://schemas.microsoft.com/office/drawing/2014/main" id="{39C12BFA-4641-3AD0-4052-6E5D92AAC1E6}"/>
              </a:ext>
            </a:extLst>
          </p:cNvPr>
          <p:cNvPicPr>
            <a:picLocks noChangeAspect="1"/>
          </p:cNvPicPr>
          <p:nvPr/>
        </p:nvPicPr>
        <p:blipFill>
          <a:blip r:embed="rId5"/>
          <a:stretch>
            <a:fillRect/>
          </a:stretch>
        </p:blipFill>
        <p:spPr>
          <a:xfrm>
            <a:off x="2712285" y="2208638"/>
            <a:ext cx="1748116" cy="46086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Picture 7">
            <a:extLst>
              <a:ext uri="{FF2B5EF4-FFF2-40B4-BE49-F238E27FC236}">
                <a16:creationId xmlns:a16="http://schemas.microsoft.com/office/drawing/2014/main" id="{B1500F2B-EC99-C8FF-C121-A69CF954C135}"/>
              </a:ext>
            </a:extLst>
          </p:cNvPr>
          <p:cNvPicPr>
            <a:picLocks noChangeAspect="1"/>
          </p:cNvPicPr>
          <p:nvPr/>
        </p:nvPicPr>
        <p:blipFill>
          <a:blip r:embed="rId6"/>
          <a:stretch>
            <a:fillRect/>
          </a:stretch>
        </p:blipFill>
        <p:spPr>
          <a:xfrm>
            <a:off x="8923073" y="1593929"/>
            <a:ext cx="2229592" cy="166840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3" name="TextBox 12">
            <a:extLst>
              <a:ext uri="{FF2B5EF4-FFF2-40B4-BE49-F238E27FC236}">
                <a16:creationId xmlns:a16="http://schemas.microsoft.com/office/drawing/2014/main" id="{1FF19F58-4CF6-BF67-E9BD-62956C6C8665}"/>
              </a:ext>
            </a:extLst>
          </p:cNvPr>
          <p:cNvSpPr txBox="1"/>
          <p:nvPr/>
        </p:nvSpPr>
        <p:spPr>
          <a:xfrm>
            <a:off x="8831788" y="1132264"/>
            <a:ext cx="2412161" cy="461665"/>
          </a:xfrm>
          <a:prstGeom prst="rect">
            <a:avLst/>
          </a:prstGeom>
          <a:noFill/>
        </p:spPr>
        <p:txBody>
          <a:bodyPr wrap="square">
            <a:spAutoFit/>
          </a:bodyPr>
          <a:lstStyle/>
          <a:p>
            <a:pPr algn="ctr"/>
            <a:r>
              <a:rPr lang="en-GB" sz="2400" b="1" dirty="0">
                <a:latin typeface="Letter-join Print Plus 3" panose="02000805000000020003" pitchFamily="50" charset="0"/>
                <a:hlinkClick r:id="rId7"/>
              </a:rPr>
              <a:t>Hit the Button</a:t>
            </a:r>
            <a:endParaRPr lang="en-GB" dirty="0">
              <a:latin typeface="Letter-join Print Plus 3" panose="02000805000000020003" pitchFamily="50" charset="0"/>
            </a:endParaRPr>
          </a:p>
        </p:txBody>
      </p:sp>
      <p:sp>
        <p:nvSpPr>
          <p:cNvPr id="14" name="TextBox 13">
            <a:extLst>
              <a:ext uri="{FF2B5EF4-FFF2-40B4-BE49-F238E27FC236}">
                <a16:creationId xmlns:a16="http://schemas.microsoft.com/office/drawing/2014/main" id="{4910F57D-9E2D-F65B-CF8F-6C49D3C13927}"/>
              </a:ext>
            </a:extLst>
          </p:cNvPr>
          <p:cNvSpPr txBox="1"/>
          <p:nvPr/>
        </p:nvSpPr>
        <p:spPr>
          <a:xfrm>
            <a:off x="6124636" y="3841624"/>
            <a:ext cx="5414303" cy="3416320"/>
          </a:xfrm>
          <a:prstGeom prst="rect">
            <a:avLst/>
          </a:prstGeom>
          <a:noFill/>
        </p:spPr>
        <p:txBody>
          <a:bodyPr wrap="none" rtlCol="0">
            <a:spAutoFit/>
          </a:bodyPr>
          <a:lstStyle/>
          <a:p>
            <a:pPr algn="ctr"/>
            <a:r>
              <a:rPr lang="en-GB" sz="3200" b="1" dirty="0">
                <a:latin typeface="Letter-join Print Plus 3" panose="02000805000000020003" pitchFamily="50" charset="0"/>
              </a:rPr>
              <a:t>Year 1</a:t>
            </a:r>
          </a:p>
          <a:p>
            <a:pPr marL="342900" indent="-342900" algn="ctr">
              <a:buFont typeface="Arial" panose="020B0604020202020204" pitchFamily="34" charset="0"/>
              <a:buChar char="•"/>
            </a:pPr>
            <a:r>
              <a:rPr lang="en-GB" sz="2000" b="1" dirty="0">
                <a:latin typeface="Letter-join Print Plus 3" panose="02000805000000020003" pitchFamily="50" charset="0"/>
              </a:rPr>
              <a:t>Count forwards and backwards</a:t>
            </a:r>
          </a:p>
          <a:p>
            <a:pPr marL="342900" indent="-342900" algn="ctr">
              <a:buFont typeface="Arial" panose="020B0604020202020204" pitchFamily="34" charset="0"/>
              <a:buChar char="•"/>
            </a:pPr>
            <a:r>
              <a:rPr lang="en-GB" sz="2000" b="1" dirty="0">
                <a:latin typeface="Letter-join Print Plus 3" panose="02000805000000020003" pitchFamily="50" charset="0"/>
              </a:rPr>
              <a:t>Number bonds to 10</a:t>
            </a:r>
            <a:r>
              <a:rPr lang="en-GB" sz="1600" b="1" dirty="0">
                <a:latin typeface="Letter-join Print Plus 3" panose="02000805000000020003" pitchFamily="50" charset="0"/>
              </a:rPr>
              <a:t> </a:t>
            </a:r>
            <a:r>
              <a:rPr lang="en-GB" sz="2000" b="1" dirty="0">
                <a:latin typeface="Letter-join Print Plus 3" panose="02000805000000020003" pitchFamily="50" charset="0"/>
              </a:rPr>
              <a:t>then 20</a:t>
            </a:r>
          </a:p>
          <a:p>
            <a:pPr marL="342900" indent="-342900" algn="ctr">
              <a:buFont typeface="Arial" panose="020B0604020202020204" pitchFamily="34" charset="0"/>
              <a:buChar char="•"/>
            </a:pPr>
            <a:r>
              <a:rPr lang="en-GB" sz="2000" b="1" dirty="0">
                <a:latin typeface="Letter-join Print Plus 3" panose="02000805000000020003" pitchFamily="50" charset="0"/>
              </a:rPr>
              <a:t>Count in 2’s, 5’s and 10’s</a:t>
            </a:r>
          </a:p>
          <a:p>
            <a:pPr marL="342900" indent="-342900" algn="ctr">
              <a:buFont typeface="Arial" panose="020B0604020202020204" pitchFamily="34" charset="0"/>
              <a:buChar char="•"/>
            </a:pPr>
            <a:r>
              <a:rPr lang="en-GB" sz="2000" b="1" dirty="0">
                <a:latin typeface="Letter-join Print Plus 3" panose="02000805000000020003" pitchFamily="50" charset="0"/>
              </a:rPr>
              <a:t>Add and subtract a single digit </a:t>
            </a:r>
          </a:p>
          <a:p>
            <a:pPr algn="ctr"/>
            <a:r>
              <a:rPr lang="en-GB" sz="2000" b="1" dirty="0">
                <a:latin typeface="Letter-join Print Plus 3" panose="02000805000000020003" pitchFamily="50" charset="0"/>
              </a:rPr>
              <a:t> number from a 2-digit number</a:t>
            </a:r>
          </a:p>
          <a:p>
            <a:pPr marL="342900" indent="-342900" algn="ctr">
              <a:buFont typeface="Arial" panose="020B0604020202020204" pitchFamily="34" charset="0"/>
              <a:buChar char="•"/>
            </a:pPr>
            <a:r>
              <a:rPr lang="en-GB" sz="2000" b="1" dirty="0">
                <a:latin typeface="Letter-join Print Plus 3" panose="02000805000000020003" pitchFamily="50" charset="0"/>
              </a:rPr>
              <a:t>Tell the time using half past and o’clock</a:t>
            </a:r>
          </a:p>
          <a:p>
            <a:pPr marL="342900" indent="-342900" algn="ctr">
              <a:buFont typeface="Arial" panose="020B0604020202020204" pitchFamily="34" charset="0"/>
              <a:buChar char="•"/>
            </a:pPr>
            <a:r>
              <a:rPr lang="en-GB" sz="2000" b="1" dirty="0">
                <a:latin typeface="Letter-join Print Plus 3" panose="02000805000000020003" pitchFamily="50" charset="0"/>
              </a:rPr>
              <a:t>Recall doubles and halves </a:t>
            </a:r>
          </a:p>
          <a:p>
            <a:pPr algn="ctr"/>
            <a:endParaRPr lang="en-GB" sz="2000" b="1" dirty="0">
              <a:latin typeface="Letter-join Print Plus 3" panose="02000805000000020003" pitchFamily="50" charset="0"/>
            </a:endParaRPr>
          </a:p>
          <a:p>
            <a:pPr algn="ctr"/>
            <a:endParaRPr lang="en-GB" sz="2400" b="1" dirty="0">
              <a:latin typeface="Letter-join Print Plus 3" panose="02000805000000020003" pitchFamily="50" charset="0"/>
            </a:endParaRPr>
          </a:p>
        </p:txBody>
      </p:sp>
      <p:sp>
        <p:nvSpPr>
          <p:cNvPr id="15" name="TextBox 14">
            <a:extLst>
              <a:ext uri="{FF2B5EF4-FFF2-40B4-BE49-F238E27FC236}">
                <a16:creationId xmlns:a16="http://schemas.microsoft.com/office/drawing/2014/main" id="{76B68BCC-FDA6-A8B4-8440-AE97698F466A}"/>
              </a:ext>
            </a:extLst>
          </p:cNvPr>
          <p:cNvSpPr txBox="1"/>
          <p:nvPr/>
        </p:nvSpPr>
        <p:spPr>
          <a:xfrm>
            <a:off x="448425" y="3724920"/>
            <a:ext cx="5418278" cy="4401205"/>
          </a:xfrm>
          <a:prstGeom prst="rect">
            <a:avLst/>
          </a:prstGeom>
          <a:noFill/>
        </p:spPr>
        <p:txBody>
          <a:bodyPr wrap="none" rtlCol="0">
            <a:spAutoFit/>
          </a:bodyPr>
          <a:lstStyle/>
          <a:p>
            <a:pPr algn="ctr"/>
            <a:r>
              <a:rPr lang="en-GB" sz="3200" b="1" dirty="0">
                <a:latin typeface="Letter-join Print Plus 3" panose="02000805000000020003" pitchFamily="50" charset="0"/>
              </a:rPr>
              <a:t>EYFS</a:t>
            </a:r>
          </a:p>
          <a:p>
            <a:pPr marL="342900" indent="-342900" algn="ctr">
              <a:buFont typeface="Arial" panose="020B0604020202020204" pitchFamily="34" charset="0"/>
              <a:buChar char="•"/>
            </a:pPr>
            <a:r>
              <a:rPr lang="en-GB" sz="2000" b="1" dirty="0">
                <a:latin typeface="Letter-join Print Plus 3" panose="02000805000000020003" pitchFamily="50" charset="0"/>
              </a:rPr>
              <a:t>Count numbers reliably </a:t>
            </a:r>
          </a:p>
          <a:p>
            <a:pPr marL="342900" indent="-342900" algn="ctr">
              <a:buFont typeface="Arial" panose="020B0604020202020204" pitchFamily="34" charset="0"/>
              <a:buChar char="•"/>
            </a:pPr>
            <a:r>
              <a:rPr lang="en-GB" sz="2000" b="1" dirty="0">
                <a:latin typeface="Letter-join Print Plus 3" panose="02000805000000020003" pitchFamily="50" charset="0"/>
              </a:rPr>
              <a:t>(using objects, images, sounds)</a:t>
            </a:r>
          </a:p>
          <a:p>
            <a:pPr marL="342900" indent="-342900" algn="ctr">
              <a:buFont typeface="Arial" panose="020B0604020202020204" pitchFamily="34" charset="0"/>
              <a:buChar char="•"/>
            </a:pPr>
            <a:r>
              <a:rPr lang="en-GB" sz="2000" b="1" dirty="0">
                <a:latin typeface="Letter-join Print Plus 3" panose="02000805000000020003" pitchFamily="50" charset="0"/>
              </a:rPr>
              <a:t>Create representations for numbers</a:t>
            </a:r>
          </a:p>
          <a:p>
            <a:pPr marL="342900" indent="-342900" algn="ctr">
              <a:buFont typeface="Arial" panose="020B0604020202020204" pitchFamily="34" charset="0"/>
              <a:buChar char="•"/>
            </a:pPr>
            <a:r>
              <a:rPr lang="en-GB" sz="2000" b="1" dirty="0">
                <a:latin typeface="Letter-join Print Plus 3" panose="02000805000000020003" pitchFamily="50" charset="0"/>
              </a:rPr>
              <a:t>Place numbers 1-10 in order</a:t>
            </a:r>
          </a:p>
          <a:p>
            <a:pPr marL="342900" indent="-342900" algn="ctr">
              <a:buFont typeface="Arial" panose="020B0604020202020204" pitchFamily="34" charset="0"/>
              <a:buChar char="•"/>
            </a:pPr>
            <a:r>
              <a:rPr lang="en-GB" sz="2000" b="1" dirty="0">
                <a:latin typeface="Letter-join Print Plus 3" panose="02000805000000020003" pitchFamily="50" charset="0"/>
              </a:rPr>
              <a:t>Recognise numerals 1-10</a:t>
            </a:r>
          </a:p>
          <a:p>
            <a:pPr marL="342900" indent="-342900" algn="ctr">
              <a:buFont typeface="Arial" panose="020B0604020202020204" pitchFamily="34" charset="0"/>
              <a:buChar char="•"/>
            </a:pPr>
            <a:r>
              <a:rPr lang="en-GB" sz="2000" b="1" dirty="0">
                <a:latin typeface="Letter-join Print Plus 3" panose="02000805000000020003" pitchFamily="50" charset="0"/>
              </a:rPr>
              <a:t>Explore one more and one less</a:t>
            </a:r>
          </a:p>
          <a:p>
            <a:pPr marL="342900" indent="-342900" algn="ctr">
              <a:buFont typeface="Arial" panose="020B0604020202020204" pitchFamily="34" charset="0"/>
              <a:buChar char="•"/>
            </a:pPr>
            <a:r>
              <a:rPr lang="en-GB" sz="2000" b="1" dirty="0">
                <a:latin typeface="Letter-join Print Plus 3" panose="02000805000000020003" pitchFamily="50" charset="0"/>
              </a:rPr>
              <a:t>Addition and subtraction of numbers 1-10</a:t>
            </a:r>
          </a:p>
          <a:p>
            <a:pPr marL="342900" indent="-342900" algn="ctr">
              <a:buFont typeface="Arial" panose="020B0604020202020204" pitchFamily="34" charset="0"/>
              <a:buChar char="•"/>
            </a:pPr>
            <a:r>
              <a:rPr lang="en-GB" sz="2000" b="1" dirty="0">
                <a:latin typeface="Letter-join Print Plus 3" panose="02000805000000020003" pitchFamily="50" charset="0"/>
              </a:rPr>
              <a:t>Understand the concept of 0</a:t>
            </a:r>
          </a:p>
          <a:p>
            <a:pPr algn="ctr"/>
            <a:endParaRPr lang="en-GB" sz="2000" b="1" dirty="0">
              <a:latin typeface="Letter-join Print Plus 3" panose="02000805000000020003" pitchFamily="50" charset="0"/>
            </a:endParaRPr>
          </a:p>
          <a:p>
            <a:pPr marL="342900" indent="-342900" algn="ctr">
              <a:buFont typeface="Arial" panose="020B0604020202020204" pitchFamily="34" charset="0"/>
              <a:buChar char="•"/>
            </a:pPr>
            <a:endParaRPr lang="en-GB" sz="2000" b="1" dirty="0">
              <a:latin typeface="Letter-join Print Plus 3" panose="02000805000000020003" pitchFamily="50" charset="0"/>
            </a:endParaRPr>
          </a:p>
          <a:p>
            <a:pPr marL="342900" indent="-342900" algn="ctr">
              <a:buFont typeface="Arial" panose="020B0604020202020204" pitchFamily="34" charset="0"/>
              <a:buChar char="•"/>
            </a:pPr>
            <a:endParaRPr lang="en-GB" sz="2400" b="1" dirty="0">
              <a:latin typeface="Letter-join Print Plus 3" panose="02000805000000020003" pitchFamily="50" charset="0"/>
            </a:endParaRPr>
          </a:p>
          <a:p>
            <a:pPr algn="ctr"/>
            <a:endParaRPr lang="en-GB" sz="2400" b="1" dirty="0">
              <a:latin typeface="Letter-join Print Plus 3" panose="02000805000000020003" pitchFamily="50" charset="0"/>
            </a:endParaRPr>
          </a:p>
        </p:txBody>
      </p:sp>
      <p:pic>
        <p:nvPicPr>
          <p:cNvPr id="17" name="Picture 16">
            <a:extLst>
              <a:ext uri="{FF2B5EF4-FFF2-40B4-BE49-F238E27FC236}">
                <a16:creationId xmlns:a16="http://schemas.microsoft.com/office/drawing/2014/main" id="{DD8AAF2E-BBB6-9405-8D27-BCB89DCA29E9}"/>
              </a:ext>
            </a:extLst>
          </p:cNvPr>
          <p:cNvPicPr>
            <a:picLocks noChangeAspect="1"/>
          </p:cNvPicPr>
          <p:nvPr/>
        </p:nvPicPr>
        <p:blipFill>
          <a:blip r:embed="rId8"/>
          <a:stretch>
            <a:fillRect/>
          </a:stretch>
        </p:blipFill>
        <p:spPr>
          <a:xfrm>
            <a:off x="5380101" y="1638026"/>
            <a:ext cx="2427649" cy="206295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8" name="TextBox 17">
            <a:extLst>
              <a:ext uri="{FF2B5EF4-FFF2-40B4-BE49-F238E27FC236}">
                <a16:creationId xmlns:a16="http://schemas.microsoft.com/office/drawing/2014/main" id="{03599C3D-B1C2-BA71-8808-871728E94E27}"/>
              </a:ext>
            </a:extLst>
          </p:cNvPr>
          <p:cNvSpPr txBox="1"/>
          <p:nvPr/>
        </p:nvSpPr>
        <p:spPr>
          <a:xfrm>
            <a:off x="4954019" y="1132263"/>
            <a:ext cx="3158108" cy="461665"/>
          </a:xfrm>
          <a:prstGeom prst="rect">
            <a:avLst/>
          </a:prstGeom>
          <a:noFill/>
        </p:spPr>
        <p:txBody>
          <a:bodyPr wrap="none" rtlCol="0">
            <a:spAutoFit/>
          </a:bodyPr>
          <a:lstStyle/>
          <a:p>
            <a:pPr algn="ctr"/>
            <a:r>
              <a:rPr lang="en-GB" sz="2400" b="1" dirty="0">
                <a:latin typeface="Letter-join Print Plus 3" panose="02000805000000020003" pitchFamily="50" charset="0"/>
                <a:hlinkClick r:id="rId9"/>
              </a:rPr>
              <a:t>Free parent workbooks</a:t>
            </a:r>
            <a:endParaRPr lang="en-GB" dirty="0">
              <a:latin typeface="Letter-join Print Plus 3" panose="02000805000000020003" pitchFamily="50" charset="0"/>
            </a:endParaRPr>
          </a:p>
        </p:txBody>
      </p:sp>
      <p:sp>
        <p:nvSpPr>
          <p:cNvPr id="19" name="TextBox 18">
            <a:extLst>
              <a:ext uri="{FF2B5EF4-FFF2-40B4-BE49-F238E27FC236}">
                <a16:creationId xmlns:a16="http://schemas.microsoft.com/office/drawing/2014/main" id="{04FCDE3E-0B3A-8886-D4B9-A19B2C3897E5}"/>
              </a:ext>
            </a:extLst>
          </p:cNvPr>
          <p:cNvSpPr txBox="1"/>
          <p:nvPr/>
        </p:nvSpPr>
        <p:spPr>
          <a:xfrm>
            <a:off x="448425" y="2960400"/>
            <a:ext cx="4723474" cy="461665"/>
          </a:xfrm>
          <a:prstGeom prst="rect">
            <a:avLst/>
          </a:prstGeom>
          <a:noFill/>
        </p:spPr>
        <p:txBody>
          <a:bodyPr wrap="none" rtlCol="0">
            <a:spAutoFit/>
          </a:bodyPr>
          <a:lstStyle/>
          <a:p>
            <a:pPr algn="ctr"/>
            <a:r>
              <a:rPr lang="en-GB" sz="2400" b="1" dirty="0">
                <a:latin typeface="Letter-join Print Plus 3" panose="02000805000000020003" pitchFamily="50" charset="0"/>
                <a:hlinkClick r:id="rId10"/>
              </a:rPr>
              <a:t>White Rose Parent Video Guides</a:t>
            </a:r>
            <a:endParaRPr lang="en-GB" dirty="0">
              <a:latin typeface="Letter-join Print Plus 3" panose="02000805000000020003" pitchFamily="50" charset="0"/>
            </a:endParaRPr>
          </a:p>
        </p:txBody>
      </p:sp>
      <p:pic>
        <p:nvPicPr>
          <p:cNvPr id="5" name="Picture 4">
            <a:extLst>
              <a:ext uri="{FF2B5EF4-FFF2-40B4-BE49-F238E27FC236}">
                <a16:creationId xmlns:a16="http://schemas.microsoft.com/office/drawing/2014/main" id="{E4D18678-3D3C-2E78-8B5A-52B70A4862D5}"/>
              </a:ext>
            </a:extLst>
          </p:cNvPr>
          <p:cNvPicPr>
            <a:picLocks noChangeAspect="1"/>
          </p:cNvPicPr>
          <p:nvPr/>
        </p:nvPicPr>
        <p:blipFill>
          <a:blip r:embed="rId11"/>
          <a:stretch>
            <a:fillRect/>
          </a:stretch>
        </p:blipFill>
        <p:spPr>
          <a:xfrm>
            <a:off x="2502673" y="1271218"/>
            <a:ext cx="2167339" cy="66932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9006725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text, stationary, envelope, businesscard&#10;&#10;Description automatically generated">
            <a:extLst>
              <a:ext uri="{FF2B5EF4-FFF2-40B4-BE49-F238E27FC236}">
                <a16:creationId xmlns:a16="http://schemas.microsoft.com/office/drawing/2014/main" id="{566E9623-1B98-4E36-8777-2CCE1DA268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0205618">
            <a:off x="2006641" y="1305914"/>
            <a:ext cx="3974045" cy="4091273"/>
          </a:xfrm>
          <a:prstGeom prst="rect">
            <a:avLst/>
          </a:prstGeom>
        </p:spPr>
      </p:pic>
      <p:sp>
        <p:nvSpPr>
          <p:cNvPr id="9" name="TextBox 8">
            <a:extLst>
              <a:ext uri="{FF2B5EF4-FFF2-40B4-BE49-F238E27FC236}">
                <a16:creationId xmlns:a16="http://schemas.microsoft.com/office/drawing/2014/main" id="{9BA146D0-7091-49EE-A30E-9999EFCCE58C}"/>
              </a:ext>
            </a:extLst>
          </p:cNvPr>
          <p:cNvSpPr txBox="1"/>
          <p:nvPr/>
        </p:nvSpPr>
        <p:spPr>
          <a:xfrm rot="20672030">
            <a:off x="2511845" y="2645707"/>
            <a:ext cx="3110592" cy="1569660"/>
          </a:xfrm>
          <a:prstGeom prst="rect">
            <a:avLst/>
          </a:prstGeom>
          <a:noFill/>
        </p:spPr>
        <p:txBody>
          <a:bodyPr wrap="square" rtlCol="0">
            <a:spAutoFit/>
          </a:bodyPr>
          <a:lstStyle/>
          <a:p>
            <a:pPr algn="ctr"/>
            <a:r>
              <a:rPr lang="en-GB" sz="4800" dirty="0">
                <a:latin typeface="Letter-join Print Plus 3" panose="02000805000000020003" pitchFamily="50" charset="0"/>
              </a:rPr>
              <a:t>Thank you for coming!</a:t>
            </a:r>
          </a:p>
        </p:txBody>
      </p:sp>
      <p:grpSp>
        <p:nvGrpSpPr>
          <p:cNvPr id="10" name="Group 9">
            <a:extLst>
              <a:ext uri="{FF2B5EF4-FFF2-40B4-BE49-F238E27FC236}">
                <a16:creationId xmlns:a16="http://schemas.microsoft.com/office/drawing/2014/main" id="{BD2A74F7-6547-4CE7-9A8E-C549F2CF6A62}"/>
              </a:ext>
            </a:extLst>
          </p:cNvPr>
          <p:cNvGrpSpPr/>
          <p:nvPr/>
        </p:nvGrpSpPr>
        <p:grpSpPr>
          <a:xfrm>
            <a:off x="5690710" y="1761784"/>
            <a:ext cx="3671208" cy="3671208"/>
            <a:chOff x="5690710" y="1761784"/>
            <a:chExt cx="3671208" cy="3671208"/>
          </a:xfrm>
        </p:grpSpPr>
        <p:pic>
          <p:nvPicPr>
            <p:cNvPr id="11" name="Picture 10" descr="Icon&#10;&#10;Description automatically generated">
              <a:extLst>
                <a:ext uri="{FF2B5EF4-FFF2-40B4-BE49-F238E27FC236}">
                  <a16:creationId xmlns:a16="http://schemas.microsoft.com/office/drawing/2014/main" id="{F9C2D29C-2A9A-4B96-9FCE-242316005CF6}"/>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690710" y="1761784"/>
              <a:ext cx="3671208" cy="3671208"/>
            </a:xfrm>
            <a:prstGeom prst="rect">
              <a:avLst/>
            </a:prstGeom>
          </p:spPr>
        </p:pic>
        <p:pic>
          <p:nvPicPr>
            <p:cNvPr id="12" name="Picture 11" descr="Icon&#10;&#10;Description automatically generated">
              <a:extLst>
                <a:ext uri="{FF2B5EF4-FFF2-40B4-BE49-F238E27FC236}">
                  <a16:creationId xmlns:a16="http://schemas.microsoft.com/office/drawing/2014/main" id="{B33545D0-1A55-43B0-B489-8F981F2F16B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8749" t="66392" r="50784" b="16806"/>
            <a:stretch/>
          </p:blipFill>
          <p:spPr>
            <a:xfrm>
              <a:off x="6531429" y="3288960"/>
              <a:ext cx="1820635" cy="616856"/>
            </a:xfrm>
            <a:prstGeom prst="rect">
              <a:avLst/>
            </a:prstGeom>
          </p:spPr>
        </p:pic>
      </p:grpSp>
      <p:sp>
        <p:nvSpPr>
          <p:cNvPr id="13" name="TextBox 12">
            <a:extLst>
              <a:ext uri="{FF2B5EF4-FFF2-40B4-BE49-F238E27FC236}">
                <a16:creationId xmlns:a16="http://schemas.microsoft.com/office/drawing/2014/main" id="{CF8C7089-A9E3-48D5-9548-C71DD5D508EB}"/>
              </a:ext>
            </a:extLst>
          </p:cNvPr>
          <p:cNvSpPr txBox="1"/>
          <p:nvPr/>
        </p:nvSpPr>
        <p:spPr>
          <a:xfrm rot="21199265">
            <a:off x="5982716" y="2915042"/>
            <a:ext cx="2808806" cy="1446550"/>
          </a:xfrm>
          <a:prstGeom prst="rect">
            <a:avLst/>
          </a:prstGeom>
          <a:noFill/>
        </p:spPr>
        <p:txBody>
          <a:bodyPr wrap="square" rtlCol="0">
            <a:spAutoFit/>
          </a:bodyPr>
          <a:lstStyle/>
          <a:p>
            <a:pPr algn="ctr"/>
            <a:r>
              <a:rPr lang="en-GB" sz="4400" dirty="0">
                <a:latin typeface="Letter-join Print Plus 3" panose="02000805000000020003" pitchFamily="50" charset="0"/>
              </a:rPr>
              <a:t>Any questions?</a:t>
            </a:r>
          </a:p>
        </p:txBody>
      </p:sp>
    </p:spTree>
    <p:extLst>
      <p:ext uri="{BB962C8B-B14F-4D97-AF65-F5344CB8AC3E}">
        <p14:creationId xmlns:p14="http://schemas.microsoft.com/office/powerpoint/2010/main" val="127228090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9ABBDCBF32D0B46B6CE356B3B02B8BF" ma:contentTypeVersion="13" ma:contentTypeDescription="Create a new document." ma:contentTypeScope="" ma:versionID="d87d6044cc3fe8a2a3f988bfb3321deb">
  <xsd:schema xmlns:xsd="http://www.w3.org/2001/XMLSchema" xmlns:xs="http://www.w3.org/2001/XMLSchema" xmlns:p="http://schemas.microsoft.com/office/2006/metadata/properties" xmlns:ns2="0614696e-3b0a-4d57-ace3-72a39a5f33f5" xmlns:ns3="82e3f779-f13a-42b0-b02e-ea262462154c" targetNamespace="http://schemas.microsoft.com/office/2006/metadata/properties" ma:root="true" ma:fieldsID="3cd21b7a5d8ab4c3159d610b66df6a1b" ns2:_="" ns3:_="">
    <xsd:import namespace="0614696e-3b0a-4d57-ace3-72a39a5f33f5"/>
    <xsd:import namespace="82e3f779-f13a-42b0-b02e-ea262462154c"/>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Locatio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614696e-3b0a-4d57-ace3-72a39a5f33f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Location" ma:index="12" nillable="true" ma:displayName="Location" ma:indexed="true"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d80cbde3-702e-43b7-8a44-58852930cd6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2e3f779-f13a-42b0-b02e-ea262462154c"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41d334c0-afa8-4bc4-9e13-959ffcf6cae1}" ma:internalName="TaxCatchAll" ma:showField="CatchAllData" ma:web="82e3f779-f13a-42b0-b02e-ea262462154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82e3f779-f13a-42b0-b02e-ea262462154c" xsi:nil="true"/>
    <lcf76f155ced4ddcb4097134ff3c332f xmlns="0614696e-3b0a-4d57-ace3-72a39a5f33f5">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E3AC107-4204-4ADA-A13D-4E2DA481681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614696e-3b0a-4d57-ace3-72a39a5f33f5"/>
    <ds:schemaRef ds:uri="82e3f779-f13a-42b0-b02e-ea262462154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BED48A8-36C2-42A8-A8D2-BD231083C27B}">
  <ds:schemaRefs>
    <ds:schemaRef ds:uri="http://schemas.microsoft.com/sharepoint/v3/contenttype/forms"/>
  </ds:schemaRefs>
</ds:datastoreItem>
</file>

<file path=customXml/itemProps3.xml><?xml version="1.0" encoding="utf-8"?>
<ds:datastoreItem xmlns:ds="http://schemas.openxmlformats.org/officeDocument/2006/customXml" ds:itemID="{79814703-79B9-4ADB-8894-DF5F0A0CB435}">
  <ds:schemaRefs>
    <ds:schemaRef ds:uri="http://schemas.microsoft.com/office/2006/documentManagement/types"/>
    <ds:schemaRef ds:uri="http://purl.org/dc/elements/1.1/"/>
    <ds:schemaRef ds:uri="http://www.w3.org/XML/1998/namespace"/>
    <ds:schemaRef ds:uri="0614696e-3b0a-4d57-ace3-72a39a5f33f5"/>
    <ds:schemaRef ds:uri="http://schemas.microsoft.com/office/2006/metadata/properties"/>
    <ds:schemaRef ds:uri="http://schemas.openxmlformats.org/package/2006/metadata/core-properties"/>
    <ds:schemaRef ds:uri="http://purl.org/dc/dcmitype/"/>
    <ds:schemaRef ds:uri="82e3f779-f13a-42b0-b02e-ea262462154c"/>
    <ds:schemaRef ds:uri="http://schemas.microsoft.com/office/infopath/2007/PartnerControls"/>
    <ds:schemaRef ds:uri="http://purl.org/dc/terms/"/>
  </ds:schemaRefs>
</ds:datastoreItem>
</file>

<file path=docProps/app.xml><?xml version="1.0" encoding="utf-8"?>
<Properties xmlns="http://schemas.openxmlformats.org/officeDocument/2006/extended-properties" xmlns:vt="http://schemas.openxmlformats.org/officeDocument/2006/docPropsVTypes">
  <TotalTime>4416</TotalTime>
  <Words>1860</Words>
  <Application>Microsoft Office PowerPoint</Application>
  <PresentationFormat>Widescreen</PresentationFormat>
  <Paragraphs>222</Paragraphs>
  <Slides>33</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33</vt:i4>
      </vt:variant>
    </vt:vector>
  </HeadingPairs>
  <TitlesOfParts>
    <vt:vector size="39" baseType="lpstr">
      <vt:lpstr>Arial</vt:lpstr>
      <vt:lpstr>Calibri</vt:lpstr>
      <vt:lpstr>Calibri Light</vt:lpstr>
      <vt:lpstr>Letter-join Print Plus 3</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Kathryn Chinchen</dc:creator>
  <cp:lastModifiedBy>Kathryn Chinchen</cp:lastModifiedBy>
  <cp:revision>90</cp:revision>
  <cp:lastPrinted>2025-11-19T10:55:03Z</cp:lastPrinted>
  <dcterms:created xsi:type="dcterms:W3CDTF">2022-09-13T11:50:48Z</dcterms:created>
  <dcterms:modified xsi:type="dcterms:W3CDTF">2025-11-19T15:34:09Z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0x01010019ABBDCBF32D0B46B6CE356B3B02B8BF</vt:lpwstr>
  </property>
  <property fmtid="{D5CDD505-2E9C-101B-9397-08002B2CF9AE}" pid="3" name="Order">
    <vt:r8>3604000</vt:r8>
  </property>
  <property fmtid="{D5CDD505-2E9C-101B-9397-08002B2CF9AE}" pid="4" name="MediaServiceImageTags">
    <vt:lpwstr/>
  </property>
</Properties>
</file>