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sldIdLst>
    <p:sldId id="256" r:id="rId5"/>
    <p:sldId id="345" r:id="rId6"/>
    <p:sldId id="382" r:id="rId7"/>
    <p:sldId id="262" r:id="rId8"/>
    <p:sldId id="347" r:id="rId9"/>
    <p:sldId id="383" r:id="rId10"/>
    <p:sldId id="259" r:id="rId11"/>
    <p:sldId id="384" r:id="rId12"/>
    <p:sldId id="385" r:id="rId13"/>
    <p:sldId id="386" r:id="rId14"/>
    <p:sldId id="387" r:id="rId15"/>
    <p:sldId id="388" r:id="rId16"/>
    <p:sldId id="389" r:id="rId17"/>
    <p:sldId id="328" r:id="rId18"/>
    <p:sldId id="391" r:id="rId19"/>
    <p:sldId id="349" r:id="rId20"/>
    <p:sldId id="281" r:id="rId21"/>
    <p:sldId id="393" r:id="rId22"/>
    <p:sldId id="394" r:id="rId23"/>
    <p:sldId id="261" r:id="rId24"/>
    <p:sldId id="392" r:id="rId25"/>
    <p:sldId id="258" r:id="rId26"/>
    <p:sldId id="390" r:id="rId27"/>
    <p:sldId id="381" r:id="rId28"/>
  </p:sldIdLst>
  <p:sldSz cx="12192000" cy="6858000"/>
  <p:notesSz cx="6800850" cy="98075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7AAEA9-DCC6-45B4-93E5-ED135512352C}" v="1117" dt="2025-11-19T10:42:51.4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43"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ryn Chinchen" userId="c20ccfdd-deee-4d4e-85ed-02459d31856e" providerId="ADAL" clId="{B2498690-720A-4EA6-A10F-9670A3E92431}"/>
    <pc:docChg chg="undo custSel addSld delSld modSld sldOrd">
      <pc:chgData name="Kathryn Chinchen" userId="c20ccfdd-deee-4d4e-85ed-02459d31856e" providerId="ADAL" clId="{B2498690-720A-4EA6-A10F-9670A3E92431}" dt="2025-11-19T10:46:05.885" v="3038" actId="1076"/>
      <pc:docMkLst>
        <pc:docMk/>
      </pc:docMkLst>
      <pc:sldChg chg="modSp mod">
        <pc:chgData name="Kathryn Chinchen" userId="c20ccfdd-deee-4d4e-85ed-02459d31856e" providerId="ADAL" clId="{B2498690-720A-4EA6-A10F-9670A3E92431}" dt="2025-11-17T09:33:28.391" v="108" actId="403"/>
        <pc:sldMkLst>
          <pc:docMk/>
          <pc:sldMk cId="0" sldId="256"/>
        </pc:sldMkLst>
        <pc:spChg chg="mod">
          <ac:chgData name="Kathryn Chinchen" userId="c20ccfdd-deee-4d4e-85ed-02459d31856e" providerId="ADAL" clId="{B2498690-720A-4EA6-A10F-9670A3E92431}" dt="2025-11-17T09:32:59.702" v="74" actId="404"/>
          <ac:spMkLst>
            <pc:docMk/>
            <pc:sldMk cId="0" sldId="256"/>
            <ac:spMk id="2" creationId="{00000000-0000-0000-0000-000000000000}"/>
          </ac:spMkLst>
        </pc:spChg>
        <pc:spChg chg="mod">
          <ac:chgData name="Kathryn Chinchen" userId="c20ccfdd-deee-4d4e-85ed-02459d31856e" providerId="ADAL" clId="{B2498690-720A-4EA6-A10F-9670A3E92431}" dt="2025-11-17T09:33:28.391" v="108" actId="403"/>
          <ac:spMkLst>
            <pc:docMk/>
            <pc:sldMk cId="0" sldId="256"/>
            <ac:spMk id="8" creationId="{07A3C2E9-6C1F-4805-B9E3-A5191BE13839}"/>
          </ac:spMkLst>
        </pc:spChg>
      </pc:sldChg>
      <pc:sldChg chg="del ord">
        <pc:chgData name="Kathryn Chinchen" userId="c20ccfdd-deee-4d4e-85ed-02459d31856e" providerId="ADAL" clId="{B2498690-720A-4EA6-A10F-9670A3E92431}" dt="2025-11-19T10:19:33.204" v="2664" actId="47"/>
        <pc:sldMkLst>
          <pc:docMk/>
          <pc:sldMk cId="881931670" sldId="258"/>
        </pc:sldMkLst>
      </pc:sldChg>
      <pc:sldChg chg="add">
        <pc:chgData name="Kathryn Chinchen" userId="c20ccfdd-deee-4d4e-85ed-02459d31856e" providerId="ADAL" clId="{B2498690-720A-4EA6-A10F-9670A3E92431}" dt="2025-11-19T10:27:48.304" v="2790"/>
        <pc:sldMkLst>
          <pc:docMk/>
          <pc:sldMk cId="2789957803" sldId="258"/>
        </pc:sldMkLst>
      </pc:sldChg>
      <pc:sldChg chg="addSp delSp modSp mod">
        <pc:chgData name="Kathryn Chinchen" userId="c20ccfdd-deee-4d4e-85ed-02459d31856e" providerId="ADAL" clId="{B2498690-720A-4EA6-A10F-9670A3E92431}" dt="2025-11-17T10:06:35.536" v="1417" actId="113"/>
        <pc:sldMkLst>
          <pc:docMk/>
          <pc:sldMk cId="2309495569" sldId="259"/>
        </pc:sldMkLst>
        <pc:spChg chg="add mod">
          <ac:chgData name="Kathryn Chinchen" userId="c20ccfdd-deee-4d4e-85ed-02459d31856e" providerId="ADAL" clId="{B2498690-720A-4EA6-A10F-9670A3E92431}" dt="2025-11-17T10:06:30.432" v="1415" actId="113"/>
          <ac:spMkLst>
            <pc:docMk/>
            <pc:sldMk cId="2309495569" sldId="259"/>
            <ac:spMk id="8" creationId="{F194A725-724B-07A0-2CC2-BC60DBD23FFF}"/>
          </ac:spMkLst>
        </pc:spChg>
        <pc:spChg chg="mod">
          <ac:chgData name="Kathryn Chinchen" userId="c20ccfdd-deee-4d4e-85ed-02459d31856e" providerId="ADAL" clId="{B2498690-720A-4EA6-A10F-9670A3E92431}" dt="2025-11-17T09:58:40.650" v="1121" actId="20577"/>
          <ac:spMkLst>
            <pc:docMk/>
            <pc:sldMk cId="2309495569" sldId="259"/>
            <ac:spMk id="9" creationId="{387CD3B7-0664-4502-8C12-EC110FA5895A}"/>
          </ac:spMkLst>
        </pc:spChg>
        <pc:spChg chg="add mod">
          <ac:chgData name="Kathryn Chinchen" userId="c20ccfdd-deee-4d4e-85ed-02459d31856e" providerId="ADAL" clId="{B2498690-720A-4EA6-A10F-9670A3E92431}" dt="2025-11-17T10:06:33.061" v="1416" actId="113"/>
          <ac:spMkLst>
            <pc:docMk/>
            <pc:sldMk cId="2309495569" sldId="259"/>
            <ac:spMk id="10" creationId="{369979D3-D4B0-E579-DBAC-066D2BB935C7}"/>
          </ac:spMkLst>
        </pc:spChg>
        <pc:spChg chg="add mod">
          <ac:chgData name="Kathryn Chinchen" userId="c20ccfdd-deee-4d4e-85ed-02459d31856e" providerId="ADAL" clId="{B2498690-720A-4EA6-A10F-9670A3E92431}" dt="2025-11-17T10:06:35.536" v="1417" actId="113"/>
          <ac:spMkLst>
            <pc:docMk/>
            <pc:sldMk cId="2309495569" sldId="259"/>
            <ac:spMk id="11" creationId="{10035C10-4704-15FA-376F-13BFA384A41F}"/>
          </ac:spMkLst>
        </pc:spChg>
        <pc:picChg chg="add mod">
          <ac:chgData name="Kathryn Chinchen" userId="c20ccfdd-deee-4d4e-85ed-02459d31856e" providerId="ADAL" clId="{B2498690-720A-4EA6-A10F-9670A3E92431}" dt="2025-11-17T10:02:57.866" v="1156" actId="1076"/>
          <ac:picMkLst>
            <pc:docMk/>
            <pc:sldMk cId="2309495569" sldId="259"/>
            <ac:picMk id="6" creationId="{17140175-127D-ADAA-87EC-9C5322C3348D}"/>
          </ac:picMkLst>
        </pc:picChg>
      </pc:sldChg>
      <pc:sldChg chg="modSp add mod">
        <pc:chgData name="Kathryn Chinchen" userId="c20ccfdd-deee-4d4e-85ed-02459d31856e" providerId="ADAL" clId="{B2498690-720A-4EA6-A10F-9670A3E92431}" dt="2025-11-19T10:27:00.301" v="2769" actId="404"/>
        <pc:sldMkLst>
          <pc:docMk/>
          <pc:sldMk cId="4210495759" sldId="261"/>
        </pc:sldMkLst>
        <pc:spChg chg="mod">
          <ac:chgData name="Kathryn Chinchen" userId="c20ccfdd-deee-4d4e-85ed-02459d31856e" providerId="ADAL" clId="{B2498690-720A-4EA6-A10F-9670A3E92431}" dt="2025-11-19T10:27:00.301" v="2769" actId="404"/>
          <ac:spMkLst>
            <pc:docMk/>
            <pc:sldMk cId="4210495759" sldId="261"/>
            <ac:spMk id="2" creationId="{2F0866B7-2E77-4AF7-88DF-839DB52BD4B7}"/>
          </ac:spMkLst>
        </pc:spChg>
      </pc:sldChg>
      <pc:sldChg chg="addSp modSp mod modAnim">
        <pc:chgData name="Kathryn Chinchen" userId="c20ccfdd-deee-4d4e-85ed-02459d31856e" providerId="ADAL" clId="{B2498690-720A-4EA6-A10F-9670A3E92431}" dt="2025-11-19T10:46:05.885" v="3038" actId="1076"/>
        <pc:sldMkLst>
          <pc:docMk/>
          <pc:sldMk cId="2380661460" sldId="262"/>
        </pc:sldMkLst>
        <pc:spChg chg="add mod">
          <ac:chgData name="Kathryn Chinchen" userId="c20ccfdd-deee-4d4e-85ed-02459d31856e" providerId="ADAL" clId="{B2498690-720A-4EA6-A10F-9670A3E92431}" dt="2025-11-19T10:45:46.535" v="3034" actId="1076"/>
          <ac:spMkLst>
            <pc:docMk/>
            <pc:sldMk cId="2380661460" sldId="262"/>
            <ac:spMk id="3" creationId="{6B34C67E-1CF3-AF7B-0CBB-23C0D0FC5FD3}"/>
          </ac:spMkLst>
        </pc:spChg>
        <pc:spChg chg="add mod">
          <ac:chgData name="Kathryn Chinchen" userId="c20ccfdd-deee-4d4e-85ed-02459d31856e" providerId="ADAL" clId="{B2498690-720A-4EA6-A10F-9670A3E92431}" dt="2025-11-19T10:46:05.885" v="3038" actId="1076"/>
          <ac:spMkLst>
            <pc:docMk/>
            <pc:sldMk cId="2380661460" sldId="262"/>
            <ac:spMk id="5" creationId="{F92B072F-2039-F301-1F79-95F046BD0599}"/>
          </ac:spMkLst>
        </pc:spChg>
        <pc:spChg chg="mod">
          <ac:chgData name="Kathryn Chinchen" userId="c20ccfdd-deee-4d4e-85ed-02459d31856e" providerId="ADAL" clId="{B2498690-720A-4EA6-A10F-9670A3E92431}" dt="2025-11-19T10:43:05.064" v="3022" actId="1076"/>
          <ac:spMkLst>
            <pc:docMk/>
            <pc:sldMk cId="2380661460" sldId="262"/>
            <ac:spMk id="9" creationId="{C7176D78-D2B8-4363-9112-15CE43E6C9D5}"/>
          </ac:spMkLst>
        </pc:spChg>
        <pc:spChg chg="mod">
          <ac:chgData name="Kathryn Chinchen" userId="c20ccfdd-deee-4d4e-85ed-02459d31856e" providerId="ADAL" clId="{B2498690-720A-4EA6-A10F-9670A3E92431}" dt="2025-11-19T10:43:10.558" v="3023" actId="1076"/>
          <ac:spMkLst>
            <pc:docMk/>
            <pc:sldMk cId="2380661460" sldId="262"/>
            <ac:spMk id="10" creationId="{D8677E3D-2373-448B-B43C-69C592CD8C15}"/>
          </ac:spMkLst>
        </pc:spChg>
        <pc:spChg chg="mod">
          <ac:chgData name="Kathryn Chinchen" userId="c20ccfdd-deee-4d4e-85ed-02459d31856e" providerId="ADAL" clId="{B2498690-720A-4EA6-A10F-9670A3E92431}" dt="2025-11-19T10:44:37.518" v="3025" actId="1076"/>
          <ac:spMkLst>
            <pc:docMk/>
            <pc:sldMk cId="2380661460" sldId="262"/>
            <ac:spMk id="11" creationId="{4E99AB3B-B2FD-41A3-B0B5-1E179CDC5695}"/>
          </ac:spMkLst>
        </pc:spChg>
        <pc:spChg chg="mod">
          <ac:chgData name="Kathryn Chinchen" userId="c20ccfdd-deee-4d4e-85ed-02459d31856e" providerId="ADAL" clId="{B2498690-720A-4EA6-A10F-9670A3E92431}" dt="2025-11-19T10:44:41.101" v="3026" actId="1076"/>
          <ac:spMkLst>
            <pc:docMk/>
            <pc:sldMk cId="2380661460" sldId="262"/>
            <ac:spMk id="12" creationId="{6F918BB9-CCB0-4354-99C8-3A09BBED3FA1}"/>
          </ac:spMkLst>
        </pc:spChg>
        <pc:spChg chg="mod">
          <ac:chgData name="Kathryn Chinchen" userId="c20ccfdd-deee-4d4e-85ed-02459d31856e" providerId="ADAL" clId="{B2498690-720A-4EA6-A10F-9670A3E92431}" dt="2025-11-19T10:41:14.377" v="2911" actId="1076"/>
          <ac:spMkLst>
            <pc:docMk/>
            <pc:sldMk cId="2380661460" sldId="262"/>
            <ac:spMk id="13" creationId="{28962B0B-1F4E-4AC1-8EA0-F448088196E0}"/>
          </ac:spMkLst>
        </pc:spChg>
        <pc:spChg chg="mod">
          <ac:chgData name="Kathryn Chinchen" userId="c20ccfdd-deee-4d4e-85ed-02459d31856e" providerId="ADAL" clId="{B2498690-720A-4EA6-A10F-9670A3E92431}" dt="2025-11-19T10:45:50.408" v="3035" actId="1076"/>
          <ac:spMkLst>
            <pc:docMk/>
            <pc:sldMk cId="2380661460" sldId="262"/>
            <ac:spMk id="14" creationId="{3EA6B264-0099-472B-95E9-6815C955E1E2}"/>
          </ac:spMkLst>
        </pc:spChg>
        <pc:spChg chg="mod">
          <ac:chgData name="Kathryn Chinchen" userId="c20ccfdd-deee-4d4e-85ed-02459d31856e" providerId="ADAL" clId="{B2498690-720A-4EA6-A10F-9670A3E92431}" dt="2025-11-19T10:45:37.398" v="3032" actId="1076"/>
          <ac:spMkLst>
            <pc:docMk/>
            <pc:sldMk cId="2380661460" sldId="262"/>
            <ac:spMk id="15" creationId="{11A1E77F-DB7E-4BD8-B193-241DA21CD101}"/>
          </ac:spMkLst>
        </pc:spChg>
        <pc:spChg chg="mod">
          <ac:chgData name="Kathryn Chinchen" userId="c20ccfdd-deee-4d4e-85ed-02459d31856e" providerId="ADAL" clId="{B2498690-720A-4EA6-A10F-9670A3E92431}" dt="2025-11-19T10:45:57.299" v="3036" actId="1076"/>
          <ac:spMkLst>
            <pc:docMk/>
            <pc:sldMk cId="2380661460" sldId="262"/>
            <ac:spMk id="17" creationId="{F6C54E51-0107-4827-94EA-02A6D597416F}"/>
          </ac:spMkLst>
        </pc:spChg>
        <pc:picChg chg="mod">
          <ac:chgData name="Kathryn Chinchen" userId="c20ccfdd-deee-4d4e-85ed-02459d31856e" providerId="ADAL" clId="{B2498690-720A-4EA6-A10F-9670A3E92431}" dt="2025-11-19T10:46:01.014" v="3037" actId="14100"/>
          <ac:picMkLst>
            <pc:docMk/>
            <pc:sldMk cId="2380661460" sldId="262"/>
            <ac:picMk id="8" creationId="{C8BC259E-8B4B-403B-89B3-200874511E6B}"/>
          </ac:picMkLst>
        </pc:picChg>
      </pc:sldChg>
      <pc:sldChg chg="modSp add mod">
        <pc:chgData name="Kathryn Chinchen" userId="c20ccfdd-deee-4d4e-85ed-02459d31856e" providerId="ADAL" clId="{B2498690-720A-4EA6-A10F-9670A3E92431}" dt="2025-11-19T10:24:42.798" v="2739" actId="1076"/>
        <pc:sldMkLst>
          <pc:docMk/>
          <pc:sldMk cId="2746798719" sldId="281"/>
        </pc:sldMkLst>
        <pc:spChg chg="mod">
          <ac:chgData name="Kathryn Chinchen" userId="c20ccfdd-deee-4d4e-85ed-02459d31856e" providerId="ADAL" clId="{B2498690-720A-4EA6-A10F-9670A3E92431}" dt="2025-11-19T10:24:35.474" v="2738" actId="1076"/>
          <ac:spMkLst>
            <pc:docMk/>
            <pc:sldMk cId="2746798719" sldId="281"/>
            <ac:spMk id="7" creationId="{976DA6EF-F818-4496-8ABA-23202FD5F63B}"/>
          </ac:spMkLst>
        </pc:spChg>
        <pc:spChg chg="mod">
          <ac:chgData name="Kathryn Chinchen" userId="c20ccfdd-deee-4d4e-85ed-02459d31856e" providerId="ADAL" clId="{B2498690-720A-4EA6-A10F-9670A3E92431}" dt="2025-11-19T10:24:42.798" v="2739" actId="1076"/>
          <ac:spMkLst>
            <pc:docMk/>
            <pc:sldMk cId="2746798719" sldId="281"/>
            <ac:spMk id="23" creationId="{93D0C6C1-9087-40E9-8EB0-7C028040BE40}"/>
          </ac:spMkLst>
        </pc:spChg>
      </pc:sldChg>
      <pc:sldChg chg="modSp add">
        <pc:chgData name="Kathryn Chinchen" userId="c20ccfdd-deee-4d4e-85ed-02459d31856e" providerId="ADAL" clId="{B2498690-720A-4EA6-A10F-9670A3E92431}" dt="2025-11-19T09:46:53.938" v="2509" actId="1076"/>
        <pc:sldMkLst>
          <pc:docMk/>
          <pc:sldMk cId="0" sldId="328"/>
        </pc:sldMkLst>
        <pc:picChg chg="mod">
          <ac:chgData name="Kathryn Chinchen" userId="c20ccfdd-deee-4d4e-85ed-02459d31856e" providerId="ADAL" clId="{B2498690-720A-4EA6-A10F-9670A3E92431}" dt="2025-11-19T09:46:53.938" v="2509" actId="1076"/>
          <ac:picMkLst>
            <pc:docMk/>
            <pc:sldMk cId="0" sldId="328"/>
            <ac:picMk id="37893" creationId="{6343B9EC-3EB7-4EF1-8309-E37450981D7F}"/>
          </ac:picMkLst>
        </pc:picChg>
      </pc:sldChg>
      <pc:sldChg chg="addSp delSp modSp mod ord delAnim">
        <pc:chgData name="Kathryn Chinchen" userId="c20ccfdd-deee-4d4e-85ed-02459d31856e" providerId="ADAL" clId="{B2498690-720A-4EA6-A10F-9670A3E92431}" dt="2025-11-17T09:32:27.482" v="67" actId="20577"/>
        <pc:sldMkLst>
          <pc:docMk/>
          <pc:sldMk cId="1797621296" sldId="345"/>
        </pc:sldMkLst>
        <pc:spChg chg="add mod">
          <ac:chgData name="Kathryn Chinchen" userId="c20ccfdd-deee-4d4e-85ed-02459d31856e" providerId="ADAL" clId="{B2498690-720A-4EA6-A10F-9670A3E92431}" dt="2025-11-17T09:32:27.482" v="67" actId="20577"/>
          <ac:spMkLst>
            <pc:docMk/>
            <pc:sldMk cId="1797621296" sldId="345"/>
            <ac:spMk id="6" creationId="{A6A319CD-9E85-0020-4A07-B4B6793460E4}"/>
          </ac:spMkLst>
        </pc:spChg>
        <pc:spChg chg="mod">
          <ac:chgData name="Kathryn Chinchen" userId="c20ccfdd-deee-4d4e-85ed-02459d31856e" providerId="ADAL" clId="{B2498690-720A-4EA6-A10F-9670A3E92431}" dt="2025-11-17T09:31:05.832" v="44" actId="1076"/>
          <ac:spMkLst>
            <pc:docMk/>
            <pc:sldMk cId="1797621296" sldId="345"/>
            <ac:spMk id="9" creationId="{387CD3B7-0664-4502-8C12-EC110FA5895A}"/>
          </ac:spMkLst>
        </pc:spChg>
      </pc:sldChg>
      <pc:sldChg chg="addSp delSp modSp mod ord delAnim">
        <pc:chgData name="Kathryn Chinchen" userId="c20ccfdd-deee-4d4e-85ed-02459d31856e" providerId="ADAL" clId="{B2498690-720A-4EA6-A10F-9670A3E92431}" dt="2025-11-17T09:57:27.638" v="1102" actId="207"/>
        <pc:sldMkLst>
          <pc:docMk/>
          <pc:sldMk cId="476260203" sldId="347"/>
        </pc:sldMkLst>
        <pc:spChg chg="add mod">
          <ac:chgData name="Kathryn Chinchen" userId="c20ccfdd-deee-4d4e-85ed-02459d31856e" providerId="ADAL" clId="{B2498690-720A-4EA6-A10F-9670A3E92431}" dt="2025-11-17T09:57:27.638" v="1102" actId="207"/>
          <ac:spMkLst>
            <pc:docMk/>
            <pc:sldMk cId="476260203" sldId="347"/>
            <ac:spMk id="6" creationId="{5815C868-F72C-5C7A-EF2B-CFC7938CCD60}"/>
          </ac:spMkLst>
        </pc:spChg>
        <pc:spChg chg="mod">
          <ac:chgData name="Kathryn Chinchen" userId="c20ccfdd-deee-4d4e-85ed-02459d31856e" providerId="ADAL" clId="{B2498690-720A-4EA6-A10F-9670A3E92431}" dt="2025-11-17T09:45:10.621" v="860" actId="20577"/>
          <ac:spMkLst>
            <pc:docMk/>
            <pc:sldMk cId="476260203" sldId="347"/>
            <ac:spMk id="9" creationId="{387CD3B7-0664-4502-8C12-EC110FA5895A}"/>
          </ac:spMkLst>
        </pc:spChg>
        <pc:spChg chg="mod">
          <ac:chgData name="Kathryn Chinchen" userId="c20ccfdd-deee-4d4e-85ed-02459d31856e" providerId="ADAL" clId="{B2498690-720A-4EA6-A10F-9670A3E92431}" dt="2025-11-17T09:45:23.801" v="884" actId="20577"/>
          <ac:spMkLst>
            <pc:docMk/>
            <pc:sldMk cId="476260203" sldId="347"/>
            <ac:spMk id="26" creationId="{BF3B7A2B-20C4-43AB-AB6D-84A1AA25C322}"/>
          </ac:spMkLst>
        </pc:spChg>
      </pc:sldChg>
      <pc:sldChg chg="del">
        <pc:chgData name="Kathryn Chinchen" userId="c20ccfdd-deee-4d4e-85ed-02459d31856e" providerId="ADAL" clId="{B2498690-720A-4EA6-A10F-9670A3E92431}" dt="2025-11-19T10:19:35.296" v="2665" actId="47"/>
        <pc:sldMkLst>
          <pc:docMk/>
          <pc:sldMk cId="1391504237" sldId="348"/>
        </pc:sldMkLst>
      </pc:sldChg>
      <pc:sldChg chg="addSp delSp modSp mod">
        <pc:chgData name="Kathryn Chinchen" userId="c20ccfdd-deee-4d4e-85ed-02459d31856e" providerId="ADAL" clId="{B2498690-720A-4EA6-A10F-9670A3E92431}" dt="2025-11-19T10:24:05.192" v="2736" actId="1076"/>
        <pc:sldMkLst>
          <pc:docMk/>
          <pc:sldMk cId="748087266" sldId="349"/>
        </pc:sldMkLst>
        <pc:spChg chg="add">
          <ac:chgData name="Kathryn Chinchen" userId="c20ccfdd-deee-4d4e-85ed-02459d31856e" providerId="ADAL" clId="{B2498690-720A-4EA6-A10F-9670A3E92431}" dt="2025-11-19T10:04:20.518" v="2566"/>
          <ac:spMkLst>
            <pc:docMk/>
            <pc:sldMk cId="748087266" sldId="349"/>
            <ac:spMk id="2" creationId="{648657E0-6D56-81E4-0082-85C2CC68B19A}"/>
          </ac:spMkLst>
        </pc:spChg>
        <pc:spChg chg="add mod">
          <ac:chgData name="Kathryn Chinchen" userId="c20ccfdd-deee-4d4e-85ed-02459d31856e" providerId="ADAL" clId="{B2498690-720A-4EA6-A10F-9670A3E92431}" dt="2025-11-19T10:22:29.829" v="2710" actId="1076"/>
          <ac:spMkLst>
            <pc:docMk/>
            <pc:sldMk cId="748087266" sldId="349"/>
            <ac:spMk id="3" creationId="{E395379D-458B-DDEB-0D8E-B76F7C1511B1}"/>
          </ac:spMkLst>
        </pc:spChg>
        <pc:spChg chg="add mod">
          <ac:chgData name="Kathryn Chinchen" userId="c20ccfdd-deee-4d4e-85ed-02459d31856e" providerId="ADAL" clId="{B2498690-720A-4EA6-A10F-9670A3E92431}" dt="2025-11-19T10:22:15.763" v="2706" actId="1076"/>
          <ac:spMkLst>
            <pc:docMk/>
            <pc:sldMk cId="748087266" sldId="349"/>
            <ac:spMk id="8" creationId="{80709A47-9C88-AA66-0C73-A1172671AD30}"/>
          </ac:spMkLst>
        </pc:spChg>
        <pc:spChg chg="mod">
          <ac:chgData name="Kathryn Chinchen" userId="c20ccfdd-deee-4d4e-85ed-02459d31856e" providerId="ADAL" clId="{B2498690-720A-4EA6-A10F-9670A3E92431}" dt="2025-11-19T10:20:22.074" v="2683" actId="20577"/>
          <ac:spMkLst>
            <pc:docMk/>
            <pc:sldMk cId="748087266" sldId="349"/>
            <ac:spMk id="10" creationId="{1C196E8E-567F-43B4-B1DD-E8161A0167B4}"/>
          </ac:spMkLst>
        </pc:spChg>
        <pc:spChg chg="mod">
          <ac:chgData name="Kathryn Chinchen" userId="c20ccfdd-deee-4d4e-85ed-02459d31856e" providerId="ADAL" clId="{B2498690-720A-4EA6-A10F-9670A3E92431}" dt="2025-11-19T10:22:52.471" v="2711" actId="1076"/>
          <ac:spMkLst>
            <pc:docMk/>
            <pc:sldMk cId="748087266" sldId="349"/>
            <ac:spMk id="12" creationId="{6B92EF8D-A99D-45B2-B321-08613C944A27}"/>
          </ac:spMkLst>
        </pc:spChg>
        <pc:spChg chg="add del mod">
          <ac:chgData name="Kathryn Chinchen" userId="c20ccfdd-deee-4d4e-85ed-02459d31856e" providerId="ADAL" clId="{B2498690-720A-4EA6-A10F-9670A3E92431}" dt="2025-11-19T10:22:00.957" v="2703" actId="478"/>
          <ac:spMkLst>
            <pc:docMk/>
            <pc:sldMk cId="748087266" sldId="349"/>
            <ac:spMk id="13" creationId="{73411C10-8969-861F-B2C9-3170844B79E9}"/>
          </ac:spMkLst>
        </pc:spChg>
        <pc:spChg chg="add mod">
          <ac:chgData name="Kathryn Chinchen" userId="c20ccfdd-deee-4d4e-85ed-02459d31856e" providerId="ADAL" clId="{B2498690-720A-4EA6-A10F-9670A3E92431}" dt="2025-11-19T10:22:12.045" v="2705" actId="1076"/>
          <ac:spMkLst>
            <pc:docMk/>
            <pc:sldMk cId="748087266" sldId="349"/>
            <ac:spMk id="14" creationId="{8F77C7BA-22CB-36A4-D254-E0E5CB22F3B4}"/>
          </ac:spMkLst>
        </pc:spChg>
        <pc:picChg chg="add del mod">
          <ac:chgData name="Kathryn Chinchen" userId="c20ccfdd-deee-4d4e-85ed-02459d31856e" providerId="ADAL" clId="{B2498690-720A-4EA6-A10F-9670A3E92431}" dt="2025-11-19T10:21:18.185" v="2693" actId="478"/>
          <ac:picMkLst>
            <pc:docMk/>
            <pc:sldMk cId="748087266" sldId="349"/>
            <ac:picMk id="4" creationId="{8EB26CAF-9870-759E-A7F2-F2B5A0B62FC8}"/>
          </ac:picMkLst>
        </pc:picChg>
        <pc:picChg chg="add del mod">
          <ac:chgData name="Kathryn Chinchen" userId="c20ccfdd-deee-4d4e-85ed-02459d31856e" providerId="ADAL" clId="{B2498690-720A-4EA6-A10F-9670A3E92431}" dt="2025-11-19T10:21:16.825" v="2692" actId="478"/>
          <ac:picMkLst>
            <pc:docMk/>
            <pc:sldMk cId="748087266" sldId="349"/>
            <ac:picMk id="5" creationId="{C0648458-C3D6-2203-85CE-9123A1F7E141}"/>
          </ac:picMkLst>
        </pc:picChg>
        <pc:picChg chg="add del mod">
          <ac:chgData name="Kathryn Chinchen" userId="c20ccfdd-deee-4d4e-85ed-02459d31856e" providerId="ADAL" clId="{B2498690-720A-4EA6-A10F-9670A3E92431}" dt="2025-11-19T10:21:15.920" v="2691" actId="478"/>
          <ac:picMkLst>
            <pc:docMk/>
            <pc:sldMk cId="748087266" sldId="349"/>
            <ac:picMk id="6" creationId="{4648C050-9BBF-A7D0-9F79-93AC9D2E0F3B}"/>
          </ac:picMkLst>
        </pc:picChg>
        <pc:picChg chg="add del mod">
          <ac:chgData name="Kathryn Chinchen" userId="c20ccfdd-deee-4d4e-85ed-02459d31856e" providerId="ADAL" clId="{B2498690-720A-4EA6-A10F-9670A3E92431}" dt="2025-11-19T10:21:14.310" v="2690" actId="478"/>
          <ac:picMkLst>
            <pc:docMk/>
            <pc:sldMk cId="748087266" sldId="349"/>
            <ac:picMk id="7" creationId="{F0517398-9DBA-1C76-2519-C9DCA86458D4}"/>
          </ac:picMkLst>
        </pc:picChg>
        <pc:picChg chg="del">
          <ac:chgData name="Kathryn Chinchen" userId="c20ccfdd-deee-4d4e-85ed-02459d31856e" providerId="ADAL" clId="{B2498690-720A-4EA6-A10F-9670A3E92431}" dt="2025-11-19T10:02:05.821" v="2555" actId="478"/>
          <ac:picMkLst>
            <pc:docMk/>
            <pc:sldMk cId="748087266" sldId="349"/>
            <ac:picMk id="11" creationId="{22175B20-68DD-4E73-974B-23DF09D758FA}"/>
          </ac:picMkLst>
        </pc:picChg>
        <pc:picChg chg="add mod">
          <ac:chgData name="Kathryn Chinchen" userId="c20ccfdd-deee-4d4e-85ed-02459d31856e" providerId="ADAL" clId="{B2498690-720A-4EA6-A10F-9670A3E92431}" dt="2025-11-19T10:23:04.334" v="2715" actId="1076"/>
          <ac:picMkLst>
            <pc:docMk/>
            <pc:sldMk cId="748087266" sldId="349"/>
            <ac:picMk id="15" creationId="{ED8D27F4-CD40-997E-EC4C-4CA87929E6AB}"/>
          </ac:picMkLst>
        </pc:picChg>
        <pc:picChg chg="add mod">
          <ac:chgData name="Kathryn Chinchen" userId="c20ccfdd-deee-4d4e-85ed-02459d31856e" providerId="ADAL" clId="{B2498690-720A-4EA6-A10F-9670A3E92431}" dt="2025-11-19T10:23:00.266" v="2714" actId="1076"/>
          <ac:picMkLst>
            <pc:docMk/>
            <pc:sldMk cId="748087266" sldId="349"/>
            <ac:picMk id="16" creationId="{CAFA6EED-723A-8DC7-9AD9-F6FEB05CD57A}"/>
          </ac:picMkLst>
        </pc:picChg>
        <pc:picChg chg="add mod">
          <ac:chgData name="Kathryn Chinchen" userId="c20ccfdd-deee-4d4e-85ed-02459d31856e" providerId="ADAL" clId="{B2498690-720A-4EA6-A10F-9670A3E92431}" dt="2025-11-19T10:23:11.484" v="2717" actId="1076"/>
          <ac:picMkLst>
            <pc:docMk/>
            <pc:sldMk cId="748087266" sldId="349"/>
            <ac:picMk id="17" creationId="{5238967C-40EC-7179-BA86-7A038896ED1B}"/>
          </ac:picMkLst>
        </pc:picChg>
        <pc:picChg chg="add mod">
          <ac:chgData name="Kathryn Chinchen" userId="c20ccfdd-deee-4d4e-85ed-02459d31856e" providerId="ADAL" clId="{B2498690-720A-4EA6-A10F-9670A3E92431}" dt="2025-11-19T10:23:17.321" v="2719" actId="1076"/>
          <ac:picMkLst>
            <pc:docMk/>
            <pc:sldMk cId="748087266" sldId="349"/>
            <ac:picMk id="18" creationId="{EC327EB3-0377-D6DA-CC78-0447C84BF06C}"/>
          </ac:picMkLst>
        </pc:picChg>
        <pc:picChg chg="add mod">
          <ac:chgData name="Kathryn Chinchen" userId="c20ccfdd-deee-4d4e-85ed-02459d31856e" providerId="ADAL" clId="{B2498690-720A-4EA6-A10F-9670A3E92431}" dt="2025-11-19T10:23:21.258" v="2721" actId="1076"/>
          <ac:picMkLst>
            <pc:docMk/>
            <pc:sldMk cId="748087266" sldId="349"/>
            <ac:picMk id="19" creationId="{0BBAFD30-E1A9-500D-5EE2-D24D203D0FC8}"/>
          </ac:picMkLst>
        </pc:picChg>
        <pc:picChg chg="add mod">
          <ac:chgData name="Kathryn Chinchen" userId="c20ccfdd-deee-4d4e-85ed-02459d31856e" providerId="ADAL" clId="{B2498690-720A-4EA6-A10F-9670A3E92431}" dt="2025-11-19T10:23:36.164" v="2725" actId="1076"/>
          <ac:picMkLst>
            <pc:docMk/>
            <pc:sldMk cId="748087266" sldId="349"/>
            <ac:picMk id="20" creationId="{70D748CF-1D3E-92C5-48CD-BFA39A4EA9BE}"/>
          </ac:picMkLst>
        </pc:picChg>
        <pc:picChg chg="add mod">
          <ac:chgData name="Kathryn Chinchen" userId="c20ccfdd-deee-4d4e-85ed-02459d31856e" providerId="ADAL" clId="{B2498690-720A-4EA6-A10F-9670A3E92431}" dt="2025-11-19T10:23:33.031" v="2724" actId="1076"/>
          <ac:picMkLst>
            <pc:docMk/>
            <pc:sldMk cId="748087266" sldId="349"/>
            <ac:picMk id="21" creationId="{10B5EB41-8E38-EBFD-412A-56B2E2DD79C9}"/>
          </ac:picMkLst>
        </pc:picChg>
        <pc:picChg chg="add mod">
          <ac:chgData name="Kathryn Chinchen" userId="c20ccfdd-deee-4d4e-85ed-02459d31856e" providerId="ADAL" clId="{B2498690-720A-4EA6-A10F-9670A3E92431}" dt="2025-11-19T10:23:40.157" v="2727" actId="1076"/>
          <ac:picMkLst>
            <pc:docMk/>
            <pc:sldMk cId="748087266" sldId="349"/>
            <ac:picMk id="22" creationId="{3960A139-1CCE-6591-5477-3D9C6E3B50F9}"/>
          </ac:picMkLst>
        </pc:picChg>
        <pc:picChg chg="add mod">
          <ac:chgData name="Kathryn Chinchen" userId="c20ccfdd-deee-4d4e-85ed-02459d31856e" providerId="ADAL" clId="{B2498690-720A-4EA6-A10F-9670A3E92431}" dt="2025-11-19T10:23:43.727" v="2729" actId="1076"/>
          <ac:picMkLst>
            <pc:docMk/>
            <pc:sldMk cId="748087266" sldId="349"/>
            <ac:picMk id="23" creationId="{09D6E6CB-C1DF-4E1D-B8EF-23AD4C39CCBF}"/>
          </ac:picMkLst>
        </pc:picChg>
        <pc:picChg chg="add mod">
          <ac:chgData name="Kathryn Chinchen" userId="c20ccfdd-deee-4d4e-85ed-02459d31856e" providerId="ADAL" clId="{B2498690-720A-4EA6-A10F-9670A3E92431}" dt="2025-11-19T10:23:52.628" v="2731" actId="1076"/>
          <ac:picMkLst>
            <pc:docMk/>
            <pc:sldMk cId="748087266" sldId="349"/>
            <ac:picMk id="24" creationId="{73FE7E58-46C9-2C99-EE57-E026B84FFC69}"/>
          </ac:picMkLst>
        </pc:picChg>
        <pc:picChg chg="add mod">
          <ac:chgData name="Kathryn Chinchen" userId="c20ccfdd-deee-4d4e-85ed-02459d31856e" providerId="ADAL" clId="{B2498690-720A-4EA6-A10F-9670A3E92431}" dt="2025-11-19T10:24:02.123" v="2734" actId="1076"/>
          <ac:picMkLst>
            <pc:docMk/>
            <pc:sldMk cId="748087266" sldId="349"/>
            <ac:picMk id="25" creationId="{24DC9B01-F38E-01F3-F670-D8CEA9789580}"/>
          </ac:picMkLst>
        </pc:picChg>
        <pc:picChg chg="add mod">
          <ac:chgData name="Kathryn Chinchen" userId="c20ccfdd-deee-4d4e-85ed-02459d31856e" providerId="ADAL" clId="{B2498690-720A-4EA6-A10F-9670A3E92431}" dt="2025-11-19T10:24:05.192" v="2736" actId="1076"/>
          <ac:picMkLst>
            <pc:docMk/>
            <pc:sldMk cId="748087266" sldId="349"/>
            <ac:picMk id="26" creationId="{A8657106-DC45-6CAD-8743-EA7DBCC4BAE5}"/>
          </ac:picMkLst>
        </pc:picChg>
        <pc:picChg chg="add">
          <ac:chgData name="Kathryn Chinchen" userId="c20ccfdd-deee-4d4e-85ed-02459d31856e" providerId="ADAL" clId="{B2498690-720A-4EA6-A10F-9670A3E92431}" dt="2025-11-19T10:04:20.518" v="2566"/>
          <ac:picMkLst>
            <pc:docMk/>
            <pc:sldMk cId="748087266" sldId="349"/>
            <ac:picMk id="6146" creationId="{A627F37B-1D80-56D3-0C3E-22A2DF8345F5}"/>
          </ac:picMkLst>
        </pc:picChg>
      </pc:sldChg>
      <pc:sldChg chg="del">
        <pc:chgData name="Kathryn Chinchen" userId="c20ccfdd-deee-4d4e-85ed-02459d31856e" providerId="ADAL" clId="{B2498690-720A-4EA6-A10F-9670A3E92431}" dt="2025-11-19T09:44:10.853" v="2506" actId="47"/>
        <pc:sldMkLst>
          <pc:docMk/>
          <pc:sldMk cId="232738032" sldId="350"/>
        </pc:sldMkLst>
      </pc:sldChg>
      <pc:sldChg chg="del">
        <pc:chgData name="Kathryn Chinchen" userId="c20ccfdd-deee-4d4e-85ed-02459d31856e" providerId="ADAL" clId="{B2498690-720A-4EA6-A10F-9670A3E92431}" dt="2025-11-19T10:16:14.232" v="2604" actId="47"/>
        <pc:sldMkLst>
          <pc:docMk/>
          <pc:sldMk cId="3671311902" sldId="351"/>
        </pc:sldMkLst>
      </pc:sldChg>
      <pc:sldChg chg="del">
        <pc:chgData name="Kathryn Chinchen" userId="c20ccfdd-deee-4d4e-85ed-02459d31856e" providerId="ADAL" clId="{B2498690-720A-4EA6-A10F-9670A3E92431}" dt="2025-11-19T09:44:09.870" v="2505" actId="47"/>
        <pc:sldMkLst>
          <pc:docMk/>
          <pc:sldMk cId="1570210017" sldId="352"/>
        </pc:sldMkLst>
      </pc:sldChg>
      <pc:sldChg chg="del">
        <pc:chgData name="Kathryn Chinchen" userId="c20ccfdd-deee-4d4e-85ed-02459d31856e" providerId="ADAL" clId="{B2498690-720A-4EA6-A10F-9670A3E92431}" dt="2025-11-19T10:27:54.314" v="2791" actId="47"/>
        <pc:sldMkLst>
          <pc:docMk/>
          <pc:sldMk cId="194365179" sldId="354"/>
        </pc:sldMkLst>
      </pc:sldChg>
      <pc:sldChg chg="del">
        <pc:chgData name="Kathryn Chinchen" userId="c20ccfdd-deee-4d4e-85ed-02459d31856e" providerId="ADAL" clId="{B2498690-720A-4EA6-A10F-9670A3E92431}" dt="2025-11-19T09:43:48.962" v="2491" actId="47"/>
        <pc:sldMkLst>
          <pc:docMk/>
          <pc:sldMk cId="3899256618" sldId="356"/>
        </pc:sldMkLst>
      </pc:sldChg>
      <pc:sldChg chg="del">
        <pc:chgData name="Kathryn Chinchen" userId="c20ccfdd-deee-4d4e-85ed-02459d31856e" providerId="ADAL" clId="{B2498690-720A-4EA6-A10F-9670A3E92431}" dt="2025-11-19T09:43:49.490" v="2492" actId="47"/>
        <pc:sldMkLst>
          <pc:docMk/>
          <pc:sldMk cId="4158058272" sldId="357"/>
        </pc:sldMkLst>
      </pc:sldChg>
      <pc:sldChg chg="del">
        <pc:chgData name="Kathryn Chinchen" userId="c20ccfdd-deee-4d4e-85ed-02459d31856e" providerId="ADAL" clId="{B2498690-720A-4EA6-A10F-9670A3E92431}" dt="2025-11-19T09:43:50.327" v="2493" actId="47"/>
        <pc:sldMkLst>
          <pc:docMk/>
          <pc:sldMk cId="2514120217" sldId="358"/>
        </pc:sldMkLst>
      </pc:sldChg>
      <pc:sldChg chg="del">
        <pc:chgData name="Kathryn Chinchen" userId="c20ccfdd-deee-4d4e-85ed-02459d31856e" providerId="ADAL" clId="{B2498690-720A-4EA6-A10F-9670A3E92431}" dt="2025-11-19T09:43:53.087" v="2494" actId="47"/>
        <pc:sldMkLst>
          <pc:docMk/>
          <pc:sldMk cId="2832687836" sldId="359"/>
        </pc:sldMkLst>
      </pc:sldChg>
      <pc:sldChg chg="del">
        <pc:chgData name="Kathryn Chinchen" userId="c20ccfdd-deee-4d4e-85ed-02459d31856e" providerId="ADAL" clId="{B2498690-720A-4EA6-A10F-9670A3E92431}" dt="2025-11-19T09:43:41.462" v="2480" actId="47"/>
        <pc:sldMkLst>
          <pc:docMk/>
          <pc:sldMk cId="1729862117" sldId="360"/>
        </pc:sldMkLst>
      </pc:sldChg>
      <pc:sldChg chg="del">
        <pc:chgData name="Kathryn Chinchen" userId="c20ccfdd-deee-4d4e-85ed-02459d31856e" providerId="ADAL" clId="{B2498690-720A-4EA6-A10F-9670A3E92431}" dt="2025-11-19T09:43:41.878" v="2481" actId="47"/>
        <pc:sldMkLst>
          <pc:docMk/>
          <pc:sldMk cId="1279115588" sldId="361"/>
        </pc:sldMkLst>
      </pc:sldChg>
      <pc:sldChg chg="del">
        <pc:chgData name="Kathryn Chinchen" userId="c20ccfdd-deee-4d4e-85ed-02459d31856e" providerId="ADAL" clId="{B2498690-720A-4EA6-A10F-9670A3E92431}" dt="2025-11-19T09:43:53.942" v="2495" actId="47"/>
        <pc:sldMkLst>
          <pc:docMk/>
          <pc:sldMk cId="441337357" sldId="362"/>
        </pc:sldMkLst>
      </pc:sldChg>
      <pc:sldChg chg="del">
        <pc:chgData name="Kathryn Chinchen" userId="c20ccfdd-deee-4d4e-85ed-02459d31856e" providerId="ADAL" clId="{B2498690-720A-4EA6-A10F-9670A3E92431}" dt="2025-11-19T09:43:54.774" v="2496" actId="47"/>
        <pc:sldMkLst>
          <pc:docMk/>
          <pc:sldMk cId="1631279171" sldId="363"/>
        </pc:sldMkLst>
      </pc:sldChg>
      <pc:sldChg chg="del">
        <pc:chgData name="Kathryn Chinchen" userId="c20ccfdd-deee-4d4e-85ed-02459d31856e" providerId="ADAL" clId="{B2498690-720A-4EA6-A10F-9670A3E92431}" dt="2025-11-19T09:43:56.626" v="2498" actId="47"/>
        <pc:sldMkLst>
          <pc:docMk/>
          <pc:sldMk cId="3927067421" sldId="364"/>
        </pc:sldMkLst>
      </pc:sldChg>
      <pc:sldChg chg="del">
        <pc:chgData name="Kathryn Chinchen" userId="c20ccfdd-deee-4d4e-85ed-02459d31856e" providerId="ADAL" clId="{B2498690-720A-4EA6-A10F-9670A3E92431}" dt="2025-11-19T09:43:42.171" v="2482" actId="47"/>
        <pc:sldMkLst>
          <pc:docMk/>
          <pc:sldMk cId="2455921252" sldId="365"/>
        </pc:sldMkLst>
      </pc:sldChg>
      <pc:sldChg chg="del">
        <pc:chgData name="Kathryn Chinchen" userId="c20ccfdd-deee-4d4e-85ed-02459d31856e" providerId="ADAL" clId="{B2498690-720A-4EA6-A10F-9670A3E92431}" dt="2025-11-19T09:43:42.463" v="2483" actId="47"/>
        <pc:sldMkLst>
          <pc:docMk/>
          <pc:sldMk cId="2718880949" sldId="366"/>
        </pc:sldMkLst>
      </pc:sldChg>
      <pc:sldChg chg="del">
        <pc:chgData name="Kathryn Chinchen" userId="c20ccfdd-deee-4d4e-85ed-02459d31856e" providerId="ADAL" clId="{B2498690-720A-4EA6-A10F-9670A3E92431}" dt="2025-11-19T09:43:42.763" v="2484" actId="47"/>
        <pc:sldMkLst>
          <pc:docMk/>
          <pc:sldMk cId="59091602" sldId="367"/>
        </pc:sldMkLst>
      </pc:sldChg>
      <pc:sldChg chg="del">
        <pc:chgData name="Kathryn Chinchen" userId="c20ccfdd-deee-4d4e-85ed-02459d31856e" providerId="ADAL" clId="{B2498690-720A-4EA6-A10F-9670A3E92431}" dt="2025-11-19T09:43:43.021" v="2485" actId="47"/>
        <pc:sldMkLst>
          <pc:docMk/>
          <pc:sldMk cId="2438033679" sldId="368"/>
        </pc:sldMkLst>
      </pc:sldChg>
      <pc:sldChg chg="del">
        <pc:chgData name="Kathryn Chinchen" userId="c20ccfdd-deee-4d4e-85ed-02459d31856e" providerId="ADAL" clId="{B2498690-720A-4EA6-A10F-9670A3E92431}" dt="2025-11-19T09:43:46.336" v="2489" actId="47"/>
        <pc:sldMkLst>
          <pc:docMk/>
          <pc:sldMk cId="1607195673" sldId="369"/>
        </pc:sldMkLst>
      </pc:sldChg>
      <pc:sldChg chg="del">
        <pc:chgData name="Kathryn Chinchen" userId="c20ccfdd-deee-4d4e-85ed-02459d31856e" providerId="ADAL" clId="{B2498690-720A-4EA6-A10F-9670A3E92431}" dt="2025-11-19T09:43:43.325" v="2486" actId="47"/>
        <pc:sldMkLst>
          <pc:docMk/>
          <pc:sldMk cId="1774606285" sldId="370"/>
        </pc:sldMkLst>
      </pc:sldChg>
      <pc:sldChg chg="del">
        <pc:chgData name="Kathryn Chinchen" userId="c20ccfdd-deee-4d4e-85ed-02459d31856e" providerId="ADAL" clId="{B2498690-720A-4EA6-A10F-9670A3E92431}" dt="2025-11-19T09:43:43.695" v="2487" actId="47"/>
        <pc:sldMkLst>
          <pc:docMk/>
          <pc:sldMk cId="942084398" sldId="371"/>
        </pc:sldMkLst>
      </pc:sldChg>
      <pc:sldChg chg="del">
        <pc:chgData name="Kathryn Chinchen" userId="c20ccfdd-deee-4d4e-85ed-02459d31856e" providerId="ADAL" clId="{B2498690-720A-4EA6-A10F-9670A3E92431}" dt="2025-11-19T09:43:45.584" v="2488" actId="47"/>
        <pc:sldMkLst>
          <pc:docMk/>
          <pc:sldMk cId="4131119593" sldId="372"/>
        </pc:sldMkLst>
      </pc:sldChg>
      <pc:sldChg chg="del">
        <pc:chgData name="Kathryn Chinchen" userId="c20ccfdd-deee-4d4e-85ed-02459d31856e" providerId="ADAL" clId="{B2498690-720A-4EA6-A10F-9670A3E92431}" dt="2025-11-19T09:43:47.299" v="2490" actId="47"/>
        <pc:sldMkLst>
          <pc:docMk/>
          <pc:sldMk cId="3729048289" sldId="373"/>
        </pc:sldMkLst>
      </pc:sldChg>
      <pc:sldChg chg="del">
        <pc:chgData name="Kathryn Chinchen" userId="c20ccfdd-deee-4d4e-85ed-02459d31856e" providerId="ADAL" clId="{B2498690-720A-4EA6-A10F-9670A3E92431}" dt="2025-11-19T09:43:57.464" v="2499" actId="47"/>
        <pc:sldMkLst>
          <pc:docMk/>
          <pc:sldMk cId="3113755921" sldId="374"/>
        </pc:sldMkLst>
      </pc:sldChg>
      <pc:sldChg chg="del">
        <pc:chgData name="Kathryn Chinchen" userId="c20ccfdd-deee-4d4e-85ed-02459d31856e" providerId="ADAL" clId="{B2498690-720A-4EA6-A10F-9670A3E92431}" dt="2025-11-19T09:43:55.693" v="2497" actId="47"/>
        <pc:sldMkLst>
          <pc:docMk/>
          <pc:sldMk cId="1633679192" sldId="375"/>
        </pc:sldMkLst>
      </pc:sldChg>
      <pc:sldChg chg="del">
        <pc:chgData name="Kathryn Chinchen" userId="c20ccfdd-deee-4d4e-85ed-02459d31856e" providerId="ADAL" clId="{B2498690-720A-4EA6-A10F-9670A3E92431}" dt="2025-11-19T09:43:58.528" v="2500" actId="47"/>
        <pc:sldMkLst>
          <pc:docMk/>
          <pc:sldMk cId="331755490" sldId="376"/>
        </pc:sldMkLst>
      </pc:sldChg>
      <pc:sldChg chg="del">
        <pc:chgData name="Kathryn Chinchen" userId="c20ccfdd-deee-4d4e-85ed-02459d31856e" providerId="ADAL" clId="{B2498690-720A-4EA6-A10F-9670A3E92431}" dt="2025-11-19T09:43:58.767" v="2501" actId="47"/>
        <pc:sldMkLst>
          <pc:docMk/>
          <pc:sldMk cId="139932410" sldId="377"/>
        </pc:sldMkLst>
      </pc:sldChg>
      <pc:sldChg chg="del">
        <pc:chgData name="Kathryn Chinchen" userId="c20ccfdd-deee-4d4e-85ed-02459d31856e" providerId="ADAL" clId="{B2498690-720A-4EA6-A10F-9670A3E92431}" dt="2025-11-19T09:43:59.042" v="2502" actId="47"/>
        <pc:sldMkLst>
          <pc:docMk/>
          <pc:sldMk cId="1561408029" sldId="378"/>
        </pc:sldMkLst>
      </pc:sldChg>
      <pc:sldChg chg="del">
        <pc:chgData name="Kathryn Chinchen" userId="c20ccfdd-deee-4d4e-85ed-02459d31856e" providerId="ADAL" clId="{B2498690-720A-4EA6-A10F-9670A3E92431}" dt="2025-11-19T09:44:02.271" v="2504" actId="47"/>
        <pc:sldMkLst>
          <pc:docMk/>
          <pc:sldMk cId="3212388864" sldId="379"/>
        </pc:sldMkLst>
      </pc:sldChg>
      <pc:sldChg chg="del">
        <pc:chgData name="Kathryn Chinchen" userId="c20ccfdd-deee-4d4e-85ed-02459d31856e" providerId="ADAL" clId="{B2498690-720A-4EA6-A10F-9670A3E92431}" dt="2025-11-19T09:43:59.448" v="2503" actId="47"/>
        <pc:sldMkLst>
          <pc:docMk/>
          <pc:sldMk cId="2948924451" sldId="380"/>
        </pc:sldMkLst>
      </pc:sldChg>
      <pc:sldChg chg="delSp modSp add mod ord delAnim">
        <pc:chgData name="Kathryn Chinchen" userId="c20ccfdd-deee-4d4e-85ed-02459d31856e" providerId="ADAL" clId="{B2498690-720A-4EA6-A10F-9670A3E92431}" dt="2025-11-17T09:44:32.557" v="837"/>
        <pc:sldMkLst>
          <pc:docMk/>
          <pc:sldMk cId="2936069221" sldId="382"/>
        </pc:sldMkLst>
        <pc:spChg chg="mod">
          <ac:chgData name="Kathryn Chinchen" userId="c20ccfdd-deee-4d4e-85ed-02459d31856e" providerId="ADAL" clId="{B2498690-720A-4EA6-A10F-9670A3E92431}" dt="2025-11-17T09:34:23.086" v="128" actId="1076"/>
          <ac:spMkLst>
            <pc:docMk/>
            <pc:sldMk cId="2936069221" sldId="382"/>
            <ac:spMk id="9" creationId="{A759F0A0-F052-6B76-5817-813AFCCD6308}"/>
          </ac:spMkLst>
        </pc:spChg>
        <pc:spChg chg="mod">
          <ac:chgData name="Kathryn Chinchen" userId="c20ccfdd-deee-4d4e-85ed-02459d31856e" providerId="ADAL" clId="{B2498690-720A-4EA6-A10F-9670A3E92431}" dt="2025-11-17T09:34:40.252" v="179" actId="20577"/>
          <ac:spMkLst>
            <pc:docMk/>
            <pc:sldMk cId="2936069221" sldId="382"/>
            <ac:spMk id="10" creationId="{692444F5-CE9D-228E-8BF6-D2B3D8B93861}"/>
          </ac:spMkLst>
        </pc:spChg>
        <pc:spChg chg="mod">
          <ac:chgData name="Kathryn Chinchen" userId="c20ccfdd-deee-4d4e-85ed-02459d31856e" providerId="ADAL" clId="{B2498690-720A-4EA6-A10F-9670A3E92431}" dt="2025-11-17T09:43:44.748" v="810" actId="20577"/>
          <ac:spMkLst>
            <pc:docMk/>
            <pc:sldMk cId="2936069221" sldId="382"/>
            <ac:spMk id="11" creationId="{690C49BB-6BB0-ECA1-8F9C-91423FC0F4F3}"/>
          </ac:spMkLst>
        </pc:spChg>
        <pc:spChg chg="mod">
          <ac:chgData name="Kathryn Chinchen" userId="c20ccfdd-deee-4d4e-85ed-02459d31856e" providerId="ADAL" clId="{B2498690-720A-4EA6-A10F-9670A3E92431}" dt="2025-11-17T09:41:29.240" v="691" actId="1076"/>
          <ac:spMkLst>
            <pc:docMk/>
            <pc:sldMk cId="2936069221" sldId="382"/>
            <ac:spMk id="13" creationId="{5D6C4403-5701-CA83-E970-6A4329AE69EE}"/>
          </ac:spMkLst>
        </pc:spChg>
      </pc:sldChg>
      <pc:sldChg chg="modSp add mod">
        <pc:chgData name="Kathryn Chinchen" userId="c20ccfdd-deee-4d4e-85ed-02459d31856e" providerId="ADAL" clId="{B2498690-720A-4EA6-A10F-9670A3E92431}" dt="2025-11-17T09:52:41.255" v="1014" actId="20577"/>
        <pc:sldMkLst>
          <pc:docMk/>
          <pc:sldMk cId="4257589167" sldId="383"/>
        </pc:sldMkLst>
        <pc:spChg chg="mod">
          <ac:chgData name="Kathryn Chinchen" userId="c20ccfdd-deee-4d4e-85ed-02459d31856e" providerId="ADAL" clId="{B2498690-720A-4EA6-A10F-9670A3E92431}" dt="2025-11-17T09:51:53.294" v="975" actId="1076"/>
          <ac:spMkLst>
            <pc:docMk/>
            <pc:sldMk cId="4257589167" sldId="383"/>
            <ac:spMk id="6" creationId="{A17A3E7F-55F1-9177-AF9A-84CA4229C06E}"/>
          </ac:spMkLst>
        </pc:spChg>
        <pc:spChg chg="mod">
          <ac:chgData name="Kathryn Chinchen" userId="c20ccfdd-deee-4d4e-85ed-02459d31856e" providerId="ADAL" clId="{B2498690-720A-4EA6-A10F-9670A3E92431}" dt="2025-11-17T09:50:06.824" v="936" actId="20577"/>
          <ac:spMkLst>
            <pc:docMk/>
            <pc:sldMk cId="4257589167" sldId="383"/>
            <ac:spMk id="9" creationId="{681F695E-7CF8-D67C-7BA0-76420F571E16}"/>
          </ac:spMkLst>
        </pc:spChg>
        <pc:spChg chg="mod">
          <ac:chgData name="Kathryn Chinchen" userId="c20ccfdd-deee-4d4e-85ed-02459d31856e" providerId="ADAL" clId="{B2498690-720A-4EA6-A10F-9670A3E92431}" dt="2025-11-17T09:52:41.255" v="1014" actId="20577"/>
          <ac:spMkLst>
            <pc:docMk/>
            <pc:sldMk cId="4257589167" sldId="383"/>
            <ac:spMk id="26" creationId="{916F47A1-CFEC-C763-DEDD-B3E844FDD11A}"/>
          </ac:spMkLst>
        </pc:spChg>
      </pc:sldChg>
      <pc:sldChg chg="addSp delSp modSp add mod">
        <pc:chgData name="Kathryn Chinchen" userId="c20ccfdd-deee-4d4e-85ed-02459d31856e" providerId="ADAL" clId="{B2498690-720A-4EA6-A10F-9670A3E92431}" dt="2025-11-19T09:11:17.917" v="1750" actId="1076"/>
        <pc:sldMkLst>
          <pc:docMk/>
          <pc:sldMk cId="2475994046" sldId="384"/>
        </pc:sldMkLst>
        <pc:spChg chg="add">
          <ac:chgData name="Kathryn Chinchen" userId="c20ccfdd-deee-4d4e-85ed-02459d31856e" providerId="ADAL" clId="{B2498690-720A-4EA6-A10F-9670A3E92431}" dt="2025-11-19T09:06:58.091" v="1714"/>
          <ac:spMkLst>
            <pc:docMk/>
            <pc:sldMk cId="2475994046" sldId="384"/>
            <ac:spMk id="3" creationId="{85BD6B7D-AFA0-820A-3B39-1812A183BD06}"/>
          </ac:spMkLst>
        </pc:spChg>
        <pc:spChg chg="mod">
          <ac:chgData name="Kathryn Chinchen" userId="c20ccfdd-deee-4d4e-85ed-02459d31856e" providerId="ADAL" clId="{B2498690-720A-4EA6-A10F-9670A3E92431}" dt="2025-11-19T09:05:22.968" v="1706" actId="1076"/>
          <ac:spMkLst>
            <pc:docMk/>
            <pc:sldMk cId="2475994046" sldId="384"/>
            <ac:spMk id="8" creationId="{335CD84F-C712-E7BB-5942-323E6B52C170}"/>
          </ac:spMkLst>
        </pc:spChg>
        <pc:picChg chg="add mod">
          <ac:chgData name="Kathryn Chinchen" userId="c20ccfdd-deee-4d4e-85ed-02459d31856e" providerId="ADAL" clId="{B2498690-720A-4EA6-A10F-9670A3E92431}" dt="2025-11-19T09:10:11.290" v="1748" actId="1076"/>
          <ac:picMkLst>
            <pc:docMk/>
            <pc:sldMk cId="2475994046" sldId="384"/>
            <ac:picMk id="7" creationId="{74DCDC1F-5CDF-8A5A-14C0-7709183B37DB}"/>
          </ac:picMkLst>
        </pc:picChg>
        <pc:picChg chg="add del mod">
          <ac:chgData name="Kathryn Chinchen" userId="c20ccfdd-deee-4d4e-85ed-02459d31856e" providerId="ADAL" clId="{B2498690-720A-4EA6-A10F-9670A3E92431}" dt="2025-11-19T09:05:25.732" v="1707" actId="478"/>
          <ac:picMkLst>
            <pc:docMk/>
            <pc:sldMk cId="2475994046" sldId="384"/>
            <ac:picMk id="2050" creationId="{366B1A0A-7DC3-231E-66B4-2F29DBB3D496}"/>
          </ac:picMkLst>
        </pc:picChg>
        <pc:picChg chg="add mod">
          <ac:chgData name="Kathryn Chinchen" userId="c20ccfdd-deee-4d4e-85ed-02459d31856e" providerId="ADAL" clId="{B2498690-720A-4EA6-A10F-9670A3E92431}" dt="2025-11-19T09:07:42.390" v="1722" actId="1076"/>
          <ac:picMkLst>
            <pc:docMk/>
            <pc:sldMk cId="2475994046" sldId="384"/>
            <ac:picMk id="2052" creationId="{BDCAFE81-0CC3-8B05-6619-2F600E02F5DC}"/>
          </ac:picMkLst>
        </pc:picChg>
        <pc:picChg chg="add mod">
          <ac:chgData name="Kathryn Chinchen" userId="c20ccfdd-deee-4d4e-85ed-02459d31856e" providerId="ADAL" clId="{B2498690-720A-4EA6-A10F-9670A3E92431}" dt="2025-11-19T09:07:44.383" v="1723" actId="1076"/>
          <ac:picMkLst>
            <pc:docMk/>
            <pc:sldMk cId="2475994046" sldId="384"/>
            <ac:picMk id="2054" creationId="{52F36992-4F1A-6DEF-CF8F-DAB1442CEA4B}"/>
          </ac:picMkLst>
        </pc:picChg>
        <pc:picChg chg="add mod">
          <ac:chgData name="Kathryn Chinchen" userId="c20ccfdd-deee-4d4e-85ed-02459d31856e" providerId="ADAL" clId="{B2498690-720A-4EA6-A10F-9670A3E92431}" dt="2025-11-19T09:07:46.770" v="1724" actId="1076"/>
          <ac:picMkLst>
            <pc:docMk/>
            <pc:sldMk cId="2475994046" sldId="384"/>
            <ac:picMk id="2056" creationId="{9A65DB0F-E043-583D-AF34-B6A9590E38FF}"/>
          </ac:picMkLst>
        </pc:picChg>
        <pc:picChg chg="add mod">
          <ac:chgData name="Kathryn Chinchen" userId="c20ccfdd-deee-4d4e-85ed-02459d31856e" providerId="ADAL" clId="{B2498690-720A-4EA6-A10F-9670A3E92431}" dt="2025-11-19T09:07:50.564" v="1726" actId="1076"/>
          <ac:picMkLst>
            <pc:docMk/>
            <pc:sldMk cId="2475994046" sldId="384"/>
            <ac:picMk id="2060" creationId="{1012CF23-DBA3-2098-CD8F-A6FCEBB2BC15}"/>
          </ac:picMkLst>
        </pc:picChg>
        <pc:picChg chg="add del mod">
          <ac:chgData name="Kathryn Chinchen" userId="c20ccfdd-deee-4d4e-85ed-02459d31856e" providerId="ADAL" clId="{B2498690-720A-4EA6-A10F-9670A3E92431}" dt="2025-11-19T09:09:48.317" v="1744" actId="478"/>
          <ac:picMkLst>
            <pc:docMk/>
            <pc:sldMk cId="2475994046" sldId="384"/>
            <ac:picMk id="2062" creationId="{7A6A1953-D40B-C984-AF7E-DB605CC526A5}"/>
          </ac:picMkLst>
        </pc:picChg>
        <pc:picChg chg="add mod">
          <ac:chgData name="Kathryn Chinchen" userId="c20ccfdd-deee-4d4e-85ed-02459d31856e" providerId="ADAL" clId="{B2498690-720A-4EA6-A10F-9670A3E92431}" dt="2025-11-19T09:11:17.917" v="1750" actId="1076"/>
          <ac:picMkLst>
            <pc:docMk/>
            <pc:sldMk cId="2475994046" sldId="384"/>
            <ac:picMk id="2064" creationId="{203BBFA3-E611-3803-BC1D-22E1D4177C9A}"/>
          </ac:picMkLst>
        </pc:picChg>
      </pc:sldChg>
      <pc:sldChg chg="addSp delSp modSp add mod">
        <pc:chgData name="Kathryn Chinchen" userId="c20ccfdd-deee-4d4e-85ed-02459d31856e" providerId="ADAL" clId="{B2498690-720A-4EA6-A10F-9670A3E92431}" dt="2025-11-19T09:15:57.415" v="1762" actId="1076"/>
        <pc:sldMkLst>
          <pc:docMk/>
          <pc:sldMk cId="589545158" sldId="385"/>
        </pc:sldMkLst>
        <pc:spChg chg="mod">
          <ac:chgData name="Kathryn Chinchen" userId="c20ccfdd-deee-4d4e-85ed-02459d31856e" providerId="ADAL" clId="{B2498690-720A-4EA6-A10F-9670A3E92431}" dt="2025-11-19T09:09:04.315" v="1735" actId="14100"/>
          <ac:spMkLst>
            <pc:docMk/>
            <pc:sldMk cId="589545158" sldId="385"/>
            <ac:spMk id="8" creationId="{07A8F175-CAFB-51AA-1D62-BEC89485272E}"/>
          </ac:spMkLst>
        </pc:spChg>
        <pc:picChg chg="add mod">
          <ac:chgData name="Kathryn Chinchen" userId="c20ccfdd-deee-4d4e-85ed-02459d31856e" providerId="ADAL" clId="{B2498690-720A-4EA6-A10F-9670A3E92431}" dt="2025-11-19T09:15:53.314" v="1761" actId="1076"/>
          <ac:picMkLst>
            <pc:docMk/>
            <pc:sldMk cId="589545158" sldId="385"/>
            <ac:picMk id="6" creationId="{3C2AD816-7B5E-73D9-E059-09ACE47C4FD7}"/>
          </ac:picMkLst>
        </pc:picChg>
        <pc:picChg chg="add mod">
          <ac:chgData name="Kathryn Chinchen" userId="c20ccfdd-deee-4d4e-85ed-02459d31856e" providerId="ADAL" clId="{B2498690-720A-4EA6-A10F-9670A3E92431}" dt="2025-11-19T09:15:57.415" v="1762" actId="1076"/>
          <ac:picMkLst>
            <pc:docMk/>
            <pc:sldMk cId="589545158" sldId="385"/>
            <ac:picMk id="7" creationId="{146ABD4F-DBA6-6DB6-4D6B-99C380949F0A}"/>
          </ac:picMkLst>
        </pc:picChg>
        <pc:picChg chg="add mod">
          <ac:chgData name="Kathryn Chinchen" userId="c20ccfdd-deee-4d4e-85ed-02459d31856e" providerId="ADAL" clId="{B2498690-720A-4EA6-A10F-9670A3E92431}" dt="2025-11-19T09:15:51.779" v="1760" actId="14100"/>
          <ac:picMkLst>
            <pc:docMk/>
            <pc:sldMk cId="589545158" sldId="385"/>
            <ac:picMk id="10" creationId="{3B7EE21B-6295-8DCC-8A38-70395293B726}"/>
          </ac:picMkLst>
        </pc:picChg>
        <pc:picChg chg="add mod">
          <ac:chgData name="Kathryn Chinchen" userId="c20ccfdd-deee-4d4e-85ed-02459d31856e" providerId="ADAL" clId="{B2498690-720A-4EA6-A10F-9670A3E92431}" dt="2025-11-19T09:09:04.315" v="1735" actId="14100"/>
          <ac:picMkLst>
            <pc:docMk/>
            <pc:sldMk cId="589545158" sldId="385"/>
            <ac:picMk id="4098" creationId="{39DDA8A9-B75F-94EE-92E1-DCD700329652}"/>
          </ac:picMkLst>
        </pc:picChg>
        <pc:picChg chg="add del mod">
          <ac:chgData name="Kathryn Chinchen" userId="c20ccfdd-deee-4d4e-85ed-02459d31856e" providerId="ADAL" clId="{B2498690-720A-4EA6-A10F-9670A3E92431}" dt="2025-11-19T09:09:37.084" v="1743" actId="732"/>
          <ac:picMkLst>
            <pc:docMk/>
            <pc:sldMk cId="589545158" sldId="385"/>
            <ac:picMk id="4100" creationId="{A6E8D57E-6B68-9CD1-D0BF-6FEA8343E5C5}"/>
          </ac:picMkLst>
        </pc:picChg>
        <pc:picChg chg="add del mod">
          <ac:chgData name="Kathryn Chinchen" userId="c20ccfdd-deee-4d4e-85ed-02459d31856e" providerId="ADAL" clId="{B2498690-720A-4EA6-A10F-9670A3E92431}" dt="2025-11-19T09:15:44.922" v="1757" actId="478"/>
          <ac:picMkLst>
            <pc:docMk/>
            <pc:sldMk cId="589545158" sldId="385"/>
            <ac:picMk id="4102" creationId="{184AC5D5-CB10-DF82-5684-DB15BBF66F89}"/>
          </ac:picMkLst>
        </pc:picChg>
      </pc:sldChg>
      <pc:sldChg chg="addSp modSp add mod">
        <pc:chgData name="Kathryn Chinchen" userId="c20ccfdd-deee-4d4e-85ed-02459d31856e" providerId="ADAL" clId="{B2498690-720A-4EA6-A10F-9670A3E92431}" dt="2025-11-19T09:16:47.856" v="1769" actId="14100"/>
        <pc:sldMkLst>
          <pc:docMk/>
          <pc:sldMk cId="1771993232" sldId="386"/>
        </pc:sldMkLst>
        <pc:spChg chg="mod">
          <ac:chgData name="Kathryn Chinchen" userId="c20ccfdd-deee-4d4e-85ed-02459d31856e" providerId="ADAL" clId="{B2498690-720A-4EA6-A10F-9670A3E92431}" dt="2025-11-17T10:22:02.663" v="1594" actId="5793"/>
          <ac:spMkLst>
            <pc:docMk/>
            <pc:sldMk cId="1771993232" sldId="386"/>
            <ac:spMk id="8" creationId="{6D56ED04-5E32-4143-DF78-D4C64817A889}"/>
          </ac:spMkLst>
        </pc:spChg>
        <pc:picChg chg="add mod">
          <ac:chgData name="Kathryn Chinchen" userId="c20ccfdd-deee-4d4e-85ed-02459d31856e" providerId="ADAL" clId="{B2498690-720A-4EA6-A10F-9670A3E92431}" dt="2025-11-19T09:16:15.261" v="1766" actId="1076"/>
          <ac:picMkLst>
            <pc:docMk/>
            <pc:sldMk cId="1771993232" sldId="386"/>
            <ac:picMk id="3" creationId="{B3AF4C4B-A63F-B0DD-B46B-12A3E6D3E04C}"/>
          </ac:picMkLst>
        </pc:picChg>
        <pc:picChg chg="add mod">
          <ac:chgData name="Kathryn Chinchen" userId="c20ccfdd-deee-4d4e-85ed-02459d31856e" providerId="ADAL" clId="{B2498690-720A-4EA6-A10F-9670A3E92431}" dt="2025-11-19T09:16:47.856" v="1769" actId="14100"/>
          <ac:picMkLst>
            <pc:docMk/>
            <pc:sldMk cId="1771993232" sldId="386"/>
            <ac:picMk id="6" creationId="{5EBE349F-47A4-4ED3-AFC0-50B0E0DFA976}"/>
          </ac:picMkLst>
        </pc:picChg>
      </pc:sldChg>
      <pc:sldChg chg="addSp delSp modSp new mod">
        <pc:chgData name="Kathryn Chinchen" userId="c20ccfdd-deee-4d4e-85ed-02459d31856e" providerId="ADAL" clId="{B2498690-720A-4EA6-A10F-9670A3E92431}" dt="2025-11-17T10:27:23.063" v="1627" actId="20577"/>
        <pc:sldMkLst>
          <pc:docMk/>
          <pc:sldMk cId="4147154977" sldId="387"/>
        </pc:sldMkLst>
        <pc:spChg chg="add mod">
          <ac:chgData name="Kathryn Chinchen" userId="c20ccfdd-deee-4d4e-85ed-02459d31856e" providerId="ADAL" clId="{B2498690-720A-4EA6-A10F-9670A3E92431}" dt="2025-11-17T10:27:01.262" v="1610" actId="1076"/>
          <ac:spMkLst>
            <pc:docMk/>
            <pc:sldMk cId="4147154977" sldId="387"/>
            <ac:spMk id="3" creationId="{A60F2911-02A5-11E5-2600-A2FD373B712A}"/>
          </ac:spMkLst>
        </pc:spChg>
        <pc:spChg chg="add mod">
          <ac:chgData name="Kathryn Chinchen" userId="c20ccfdd-deee-4d4e-85ed-02459d31856e" providerId="ADAL" clId="{B2498690-720A-4EA6-A10F-9670A3E92431}" dt="2025-11-17T10:27:23.063" v="1627" actId="20577"/>
          <ac:spMkLst>
            <pc:docMk/>
            <pc:sldMk cId="4147154977" sldId="387"/>
            <ac:spMk id="4" creationId="{34771222-042D-DA90-9AFA-3ABF247354E6}"/>
          </ac:spMkLst>
        </pc:spChg>
        <pc:picChg chg="add mod">
          <ac:chgData name="Kathryn Chinchen" userId="c20ccfdd-deee-4d4e-85ed-02459d31856e" providerId="ADAL" clId="{B2498690-720A-4EA6-A10F-9670A3E92431}" dt="2025-11-17T10:23:56.842" v="1607" actId="1440"/>
          <ac:picMkLst>
            <pc:docMk/>
            <pc:sldMk cId="4147154977" sldId="387"/>
            <ac:picMk id="1028" creationId="{6AE8D985-BDED-BA90-BC1A-1B673C9BDB39}"/>
          </ac:picMkLst>
        </pc:picChg>
      </pc:sldChg>
      <pc:sldChg chg="addSp modSp new mod">
        <pc:chgData name="Kathryn Chinchen" userId="c20ccfdd-deee-4d4e-85ed-02459d31856e" providerId="ADAL" clId="{B2498690-720A-4EA6-A10F-9670A3E92431}" dt="2025-11-17T10:39:29.898" v="1670" actId="1076"/>
        <pc:sldMkLst>
          <pc:docMk/>
          <pc:sldMk cId="1768202527" sldId="388"/>
        </pc:sldMkLst>
        <pc:spChg chg="add mod">
          <ac:chgData name="Kathryn Chinchen" userId="c20ccfdd-deee-4d4e-85ed-02459d31856e" providerId="ADAL" clId="{B2498690-720A-4EA6-A10F-9670A3E92431}" dt="2025-11-17T10:39:01.536" v="1655" actId="1076"/>
          <ac:spMkLst>
            <pc:docMk/>
            <pc:sldMk cId="1768202527" sldId="388"/>
            <ac:spMk id="4" creationId="{7A98AEA7-CBFA-B05F-6703-47144A36AFB2}"/>
          </ac:spMkLst>
        </pc:spChg>
        <pc:spChg chg="add mod">
          <ac:chgData name="Kathryn Chinchen" userId="c20ccfdd-deee-4d4e-85ed-02459d31856e" providerId="ADAL" clId="{B2498690-720A-4EA6-A10F-9670A3E92431}" dt="2025-11-17T10:39:29.898" v="1670" actId="1076"/>
          <ac:spMkLst>
            <pc:docMk/>
            <pc:sldMk cId="1768202527" sldId="388"/>
            <ac:spMk id="9" creationId="{3A202E2F-9DED-3F47-6B9D-BE44DF5C28C6}"/>
          </ac:spMkLst>
        </pc:spChg>
        <pc:picChg chg="add mod">
          <ac:chgData name="Kathryn Chinchen" userId="c20ccfdd-deee-4d4e-85ed-02459d31856e" providerId="ADAL" clId="{B2498690-720A-4EA6-A10F-9670A3E92431}" dt="2025-11-17T10:38:58.805" v="1654" actId="1076"/>
          <ac:picMkLst>
            <pc:docMk/>
            <pc:sldMk cId="1768202527" sldId="388"/>
            <ac:picMk id="3" creationId="{271EC0C1-38B1-42A6-5EAF-00FA593ABA56}"/>
          </ac:picMkLst>
        </pc:picChg>
        <pc:picChg chg="add mod">
          <ac:chgData name="Kathryn Chinchen" userId="c20ccfdd-deee-4d4e-85ed-02459d31856e" providerId="ADAL" clId="{B2498690-720A-4EA6-A10F-9670A3E92431}" dt="2025-11-17T10:38:38.708" v="1651" actId="14100"/>
          <ac:picMkLst>
            <pc:docMk/>
            <pc:sldMk cId="1768202527" sldId="388"/>
            <ac:picMk id="6" creationId="{42E13AE7-A300-666A-7312-BFCB27BC8CB9}"/>
          </ac:picMkLst>
        </pc:picChg>
        <pc:picChg chg="add mod">
          <ac:chgData name="Kathryn Chinchen" userId="c20ccfdd-deee-4d4e-85ed-02459d31856e" providerId="ADAL" clId="{B2498690-720A-4EA6-A10F-9670A3E92431}" dt="2025-11-17T10:38:42.446" v="1652" actId="14100"/>
          <ac:picMkLst>
            <pc:docMk/>
            <pc:sldMk cId="1768202527" sldId="388"/>
            <ac:picMk id="8" creationId="{4C5F99CC-5466-135C-F2A1-E40AD83EAAC0}"/>
          </ac:picMkLst>
        </pc:picChg>
      </pc:sldChg>
      <pc:sldChg chg="addSp delSp modSp add mod">
        <pc:chgData name="Kathryn Chinchen" userId="c20ccfdd-deee-4d4e-85ed-02459d31856e" providerId="ADAL" clId="{B2498690-720A-4EA6-A10F-9670A3E92431}" dt="2025-11-19T09:19:51.339" v="1791" actId="1076"/>
        <pc:sldMkLst>
          <pc:docMk/>
          <pc:sldMk cId="882523825" sldId="389"/>
        </pc:sldMkLst>
        <pc:spChg chg="mod">
          <ac:chgData name="Kathryn Chinchen" userId="c20ccfdd-deee-4d4e-85ed-02459d31856e" providerId="ADAL" clId="{B2498690-720A-4EA6-A10F-9670A3E92431}" dt="2025-11-19T09:18:30.578" v="1779" actId="20577"/>
          <ac:spMkLst>
            <pc:docMk/>
            <pc:sldMk cId="882523825" sldId="389"/>
            <ac:spMk id="9" creationId="{C142E55A-4F5E-366B-453F-76A7D36C4AC4}"/>
          </ac:spMkLst>
        </pc:spChg>
        <pc:picChg chg="del">
          <ac:chgData name="Kathryn Chinchen" userId="c20ccfdd-deee-4d4e-85ed-02459d31856e" providerId="ADAL" clId="{B2498690-720A-4EA6-A10F-9670A3E92431}" dt="2025-11-19T09:18:35.164" v="1782" actId="478"/>
          <ac:picMkLst>
            <pc:docMk/>
            <pc:sldMk cId="882523825" sldId="389"/>
            <ac:picMk id="3" creationId="{DAE2FFF8-B3FC-7CB1-9FD3-1E8D326DDBFC}"/>
          </ac:picMkLst>
        </pc:picChg>
        <pc:picChg chg="del">
          <ac:chgData name="Kathryn Chinchen" userId="c20ccfdd-deee-4d4e-85ed-02459d31856e" providerId="ADAL" clId="{B2498690-720A-4EA6-A10F-9670A3E92431}" dt="2025-11-19T09:18:33.611" v="1780" actId="478"/>
          <ac:picMkLst>
            <pc:docMk/>
            <pc:sldMk cId="882523825" sldId="389"/>
            <ac:picMk id="6" creationId="{98575FE7-0DE0-B20C-E80B-03C0B723753A}"/>
          </ac:picMkLst>
        </pc:picChg>
        <pc:picChg chg="del">
          <ac:chgData name="Kathryn Chinchen" userId="c20ccfdd-deee-4d4e-85ed-02459d31856e" providerId="ADAL" clId="{B2498690-720A-4EA6-A10F-9670A3E92431}" dt="2025-11-19T09:18:34.120" v="1781" actId="478"/>
          <ac:picMkLst>
            <pc:docMk/>
            <pc:sldMk cId="882523825" sldId="389"/>
            <ac:picMk id="8" creationId="{AE839D15-769E-E66E-7125-FCAF33369911}"/>
          </ac:picMkLst>
        </pc:picChg>
        <pc:picChg chg="add mod">
          <ac:chgData name="Kathryn Chinchen" userId="c20ccfdd-deee-4d4e-85ed-02459d31856e" providerId="ADAL" clId="{B2498690-720A-4EA6-A10F-9670A3E92431}" dt="2025-11-19T09:19:51.339" v="1791" actId="1076"/>
          <ac:picMkLst>
            <pc:docMk/>
            <pc:sldMk cId="882523825" sldId="389"/>
            <ac:picMk id="5122" creationId="{CECE0D59-1452-7994-A374-BC52E84C66C8}"/>
          </ac:picMkLst>
        </pc:picChg>
        <pc:picChg chg="add mod">
          <ac:chgData name="Kathryn Chinchen" userId="c20ccfdd-deee-4d4e-85ed-02459d31856e" providerId="ADAL" clId="{B2498690-720A-4EA6-A10F-9670A3E92431}" dt="2025-11-19T09:19:47.183" v="1790" actId="1440"/>
          <ac:picMkLst>
            <pc:docMk/>
            <pc:sldMk cId="882523825" sldId="389"/>
            <ac:picMk id="5124" creationId="{5DC17A87-5B02-6B75-5C94-1A888D22427E}"/>
          </ac:picMkLst>
        </pc:picChg>
      </pc:sldChg>
      <pc:sldChg chg="addSp delSp modSp add mod ord">
        <pc:chgData name="Kathryn Chinchen" userId="c20ccfdd-deee-4d4e-85ed-02459d31856e" providerId="ADAL" clId="{B2498690-720A-4EA6-A10F-9670A3E92431}" dt="2025-11-19T10:45:20.921" v="3031"/>
        <pc:sldMkLst>
          <pc:docMk/>
          <pc:sldMk cId="490067257" sldId="390"/>
        </pc:sldMkLst>
        <pc:spChg chg="mod">
          <ac:chgData name="Kathryn Chinchen" userId="c20ccfdd-deee-4d4e-85ed-02459d31856e" providerId="ADAL" clId="{B2498690-720A-4EA6-A10F-9670A3E92431}" dt="2025-11-19T09:20:48.283" v="1820" actId="20577"/>
          <ac:spMkLst>
            <pc:docMk/>
            <pc:sldMk cId="490067257" sldId="390"/>
            <ac:spMk id="9" creationId="{3EE4C76A-D814-0C5E-F043-597C97EE562E}"/>
          </ac:spMkLst>
        </pc:spChg>
        <pc:spChg chg="add mod">
          <ac:chgData name="Kathryn Chinchen" userId="c20ccfdd-deee-4d4e-85ed-02459d31856e" providerId="ADAL" clId="{B2498690-720A-4EA6-A10F-9670A3E92431}" dt="2025-11-19T09:40:07.582" v="2417" actId="1076"/>
          <ac:spMkLst>
            <pc:docMk/>
            <pc:sldMk cId="490067257" sldId="390"/>
            <ac:spMk id="13" creationId="{1FF19F58-4CF6-BF67-E9BD-62956C6C8665}"/>
          </ac:spMkLst>
        </pc:spChg>
        <pc:spChg chg="add mod">
          <ac:chgData name="Kathryn Chinchen" userId="c20ccfdd-deee-4d4e-85ed-02459d31856e" providerId="ADAL" clId="{B2498690-720A-4EA6-A10F-9670A3E92431}" dt="2025-11-19T10:18:04.322" v="2663" actId="1076"/>
          <ac:spMkLst>
            <pc:docMk/>
            <pc:sldMk cId="490067257" sldId="390"/>
            <ac:spMk id="14" creationId="{4910F57D-9E2D-F65B-CF8F-6C49D3C13927}"/>
          </ac:spMkLst>
        </pc:spChg>
        <pc:spChg chg="add mod">
          <ac:chgData name="Kathryn Chinchen" userId="c20ccfdd-deee-4d4e-85ed-02459d31856e" providerId="ADAL" clId="{B2498690-720A-4EA6-A10F-9670A3E92431}" dt="2025-11-19T10:17:59.785" v="2662" actId="1076"/>
          <ac:spMkLst>
            <pc:docMk/>
            <pc:sldMk cId="490067257" sldId="390"/>
            <ac:spMk id="15" creationId="{76B68BCC-FDA6-A8B4-8440-AE97698F466A}"/>
          </ac:spMkLst>
        </pc:spChg>
        <pc:spChg chg="add mod">
          <ac:chgData name="Kathryn Chinchen" userId="c20ccfdd-deee-4d4e-85ed-02459d31856e" providerId="ADAL" clId="{B2498690-720A-4EA6-A10F-9670A3E92431}" dt="2025-11-19T09:40:47.038" v="2443" actId="1076"/>
          <ac:spMkLst>
            <pc:docMk/>
            <pc:sldMk cId="490067257" sldId="390"/>
            <ac:spMk id="18" creationId="{03599C3D-B1C2-BA71-8808-871728E94E27}"/>
          </ac:spMkLst>
        </pc:spChg>
        <pc:spChg chg="add mod">
          <ac:chgData name="Kathryn Chinchen" userId="c20ccfdd-deee-4d4e-85ed-02459d31856e" providerId="ADAL" clId="{B2498690-720A-4EA6-A10F-9670A3E92431}" dt="2025-11-19T09:43:00.459" v="2479" actId="1076"/>
          <ac:spMkLst>
            <pc:docMk/>
            <pc:sldMk cId="490067257" sldId="390"/>
            <ac:spMk id="19" creationId="{04FCDE3E-0B3A-8886-D4B9-A19B2C3897E5}"/>
          </ac:spMkLst>
        </pc:spChg>
        <pc:picChg chg="add mod">
          <ac:chgData name="Kathryn Chinchen" userId="c20ccfdd-deee-4d4e-85ed-02459d31856e" providerId="ADAL" clId="{B2498690-720A-4EA6-A10F-9670A3E92431}" dt="2025-11-19T09:39:34.157" v="2407" actId="1076"/>
          <ac:picMkLst>
            <pc:docMk/>
            <pc:sldMk cId="490067257" sldId="390"/>
            <ac:picMk id="3" creationId="{DAD0B764-A117-6357-63A1-97FEDD4D53C2}"/>
          </ac:picMkLst>
        </pc:picChg>
        <pc:picChg chg="add mod">
          <ac:chgData name="Kathryn Chinchen" userId="c20ccfdd-deee-4d4e-85ed-02459d31856e" providerId="ADAL" clId="{B2498690-720A-4EA6-A10F-9670A3E92431}" dt="2025-11-19T09:39:40.373" v="2409" actId="14100"/>
          <ac:picMkLst>
            <pc:docMk/>
            <pc:sldMk cId="490067257" sldId="390"/>
            <ac:picMk id="6" creationId="{39C12BFA-4641-3AD0-4052-6E5D92AAC1E6}"/>
          </ac:picMkLst>
        </pc:picChg>
        <pc:picChg chg="add mod">
          <ac:chgData name="Kathryn Chinchen" userId="c20ccfdd-deee-4d4e-85ed-02459d31856e" providerId="ADAL" clId="{B2498690-720A-4EA6-A10F-9670A3E92431}" dt="2025-11-19T09:32:34.092" v="2057" actId="1076"/>
          <ac:picMkLst>
            <pc:docMk/>
            <pc:sldMk cId="490067257" sldId="390"/>
            <ac:picMk id="8" creationId="{B1500F2B-EC99-C8FF-C121-A69CF954C135}"/>
          </ac:picMkLst>
        </pc:picChg>
        <pc:picChg chg="add del">
          <ac:chgData name="Kathryn Chinchen" userId="c20ccfdd-deee-4d4e-85ed-02459d31856e" providerId="ADAL" clId="{B2498690-720A-4EA6-A10F-9670A3E92431}" dt="2025-11-19T09:24:14.813" v="1838" actId="478"/>
          <ac:picMkLst>
            <pc:docMk/>
            <pc:sldMk cId="490067257" sldId="390"/>
            <ac:picMk id="11" creationId="{AC91CF1F-C536-0459-D847-5BD153FBC979}"/>
          </ac:picMkLst>
        </pc:picChg>
        <pc:picChg chg="add mod">
          <ac:chgData name="Kathryn Chinchen" userId="c20ccfdd-deee-4d4e-85ed-02459d31856e" providerId="ADAL" clId="{B2498690-720A-4EA6-A10F-9670A3E92431}" dt="2025-11-19T09:39:57.892" v="2415" actId="1076"/>
          <ac:picMkLst>
            <pc:docMk/>
            <pc:sldMk cId="490067257" sldId="390"/>
            <ac:picMk id="17" creationId="{DD8AAF2E-BBB6-9405-8D27-BCB89DCA29E9}"/>
          </ac:picMkLst>
        </pc:picChg>
        <pc:picChg chg="del">
          <ac:chgData name="Kathryn Chinchen" userId="c20ccfdd-deee-4d4e-85ed-02459d31856e" providerId="ADAL" clId="{B2498690-720A-4EA6-A10F-9670A3E92431}" dt="2025-11-19T09:20:51.449" v="1822" actId="478"/>
          <ac:picMkLst>
            <pc:docMk/>
            <pc:sldMk cId="490067257" sldId="390"/>
            <ac:picMk id="5122" creationId="{213C3A0C-0F6B-0857-C5BD-40EB46D08677}"/>
          </ac:picMkLst>
        </pc:picChg>
        <pc:picChg chg="del">
          <ac:chgData name="Kathryn Chinchen" userId="c20ccfdd-deee-4d4e-85ed-02459d31856e" providerId="ADAL" clId="{B2498690-720A-4EA6-A10F-9670A3E92431}" dt="2025-11-19T09:20:50.383" v="1821" actId="478"/>
          <ac:picMkLst>
            <pc:docMk/>
            <pc:sldMk cId="490067257" sldId="390"/>
            <ac:picMk id="5124" creationId="{DAA38B9A-7987-C836-DCE0-11617A5635F0}"/>
          </ac:picMkLst>
        </pc:picChg>
      </pc:sldChg>
      <pc:sldChg chg="add ord">
        <pc:chgData name="Kathryn Chinchen" userId="c20ccfdd-deee-4d4e-85ed-02459d31856e" providerId="ADAL" clId="{B2498690-720A-4EA6-A10F-9670A3E92431}" dt="2025-11-19T10:25:43.912" v="2741"/>
        <pc:sldMkLst>
          <pc:docMk/>
          <pc:sldMk cId="4001473244" sldId="391"/>
        </pc:sldMkLst>
      </pc:sldChg>
      <pc:sldChg chg="modSp add mod">
        <pc:chgData name="Kathryn Chinchen" userId="c20ccfdd-deee-4d4e-85ed-02459d31856e" providerId="ADAL" clId="{B2498690-720A-4EA6-A10F-9670A3E92431}" dt="2025-11-19T10:27:38.384" v="2789" actId="1076"/>
        <pc:sldMkLst>
          <pc:docMk/>
          <pc:sldMk cId="1682545812" sldId="392"/>
        </pc:sldMkLst>
        <pc:spChg chg="mod">
          <ac:chgData name="Kathryn Chinchen" userId="c20ccfdd-deee-4d4e-85ed-02459d31856e" providerId="ADAL" clId="{B2498690-720A-4EA6-A10F-9670A3E92431}" dt="2025-11-19T10:27:38.384" v="2789" actId="1076"/>
          <ac:spMkLst>
            <pc:docMk/>
            <pc:sldMk cId="1682545812" sldId="392"/>
            <ac:spMk id="2" creationId="{2F0866B7-2E77-4AF7-88DF-839DB52BD4B7}"/>
          </ac:spMkLst>
        </pc:spChg>
        <pc:spChg chg="mod">
          <ac:chgData name="Kathryn Chinchen" userId="c20ccfdd-deee-4d4e-85ed-02459d31856e" providerId="ADAL" clId="{B2498690-720A-4EA6-A10F-9670A3E92431}" dt="2025-11-19T10:27:34.600" v="2788" actId="20577"/>
          <ac:spMkLst>
            <pc:docMk/>
            <pc:sldMk cId="1682545812" sldId="392"/>
            <ac:spMk id="3" creationId="{2EFDD0AC-530E-4FDF-97C2-887A8B4E41DE}"/>
          </ac:spMkLst>
        </pc:spChg>
      </pc:sldChg>
      <pc:sldChg chg="addSp delSp modSp new mod">
        <pc:chgData name="Kathryn Chinchen" userId="c20ccfdd-deee-4d4e-85ed-02459d31856e" providerId="ADAL" clId="{B2498690-720A-4EA6-A10F-9670A3E92431}" dt="2025-11-19T10:31:54.930" v="2822" actId="1076"/>
        <pc:sldMkLst>
          <pc:docMk/>
          <pc:sldMk cId="1214755041" sldId="393"/>
        </pc:sldMkLst>
        <pc:spChg chg="del">
          <ac:chgData name="Kathryn Chinchen" userId="c20ccfdd-deee-4d4e-85ed-02459d31856e" providerId="ADAL" clId="{B2498690-720A-4EA6-A10F-9670A3E92431}" dt="2025-11-19T10:31:26.302" v="2794"/>
          <ac:spMkLst>
            <pc:docMk/>
            <pc:sldMk cId="1214755041" sldId="393"/>
            <ac:spMk id="2" creationId="{D0C468F8-3B9B-5072-F0D8-EEEF8EE0097A}"/>
          </ac:spMkLst>
        </pc:spChg>
        <pc:spChg chg="del">
          <ac:chgData name="Kathryn Chinchen" userId="c20ccfdd-deee-4d4e-85ed-02459d31856e" providerId="ADAL" clId="{B2498690-720A-4EA6-A10F-9670A3E92431}" dt="2025-11-19T10:31:11.865" v="2793" actId="22"/>
          <ac:spMkLst>
            <pc:docMk/>
            <pc:sldMk cId="1214755041" sldId="393"/>
            <ac:spMk id="3" creationId="{5CDF4B12-AB8A-046A-56CA-D1E266498352}"/>
          </ac:spMkLst>
        </pc:spChg>
        <pc:spChg chg="add mod">
          <ac:chgData name="Kathryn Chinchen" userId="c20ccfdd-deee-4d4e-85ed-02459d31856e" providerId="ADAL" clId="{B2498690-720A-4EA6-A10F-9670A3E92431}" dt="2025-11-19T10:31:46.337" v="2819" actId="20577"/>
          <ac:spMkLst>
            <pc:docMk/>
            <pc:sldMk cId="1214755041" sldId="393"/>
            <ac:spMk id="6" creationId="{BDD643C1-564B-A155-CF93-B8A6BD86DF5C}"/>
          </ac:spMkLst>
        </pc:spChg>
        <pc:picChg chg="add mod ord">
          <ac:chgData name="Kathryn Chinchen" userId="c20ccfdd-deee-4d4e-85ed-02459d31856e" providerId="ADAL" clId="{B2498690-720A-4EA6-A10F-9670A3E92431}" dt="2025-11-19T10:31:54.930" v="2822" actId="1076"/>
          <ac:picMkLst>
            <pc:docMk/>
            <pc:sldMk cId="1214755041" sldId="393"/>
            <ac:picMk id="5" creationId="{AF891C3F-F77F-C226-9E9B-C8EF3E0533D1}"/>
          </ac:picMkLst>
        </pc:picChg>
      </pc:sldChg>
      <pc:sldChg chg="addSp delSp modSp add mod">
        <pc:chgData name="Kathryn Chinchen" userId="c20ccfdd-deee-4d4e-85ed-02459d31856e" providerId="ADAL" clId="{B2498690-720A-4EA6-A10F-9670A3E92431}" dt="2025-11-19T10:34:20.666" v="2901" actId="1076"/>
        <pc:sldMkLst>
          <pc:docMk/>
          <pc:sldMk cId="3905483892" sldId="394"/>
        </pc:sldMkLst>
        <pc:spChg chg="add del mod">
          <ac:chgData name="Kathryn Chinchen" userId="c20ccfdd-deee-4d4e-85ed-02459d31856e" providerId="ADAL" clId="{B2498690-720A-4EA6-A10F-9670A3E92431}" dt="2025-11-19T10:32:52.131" v="2848" actId="478"/>
          <ac:spMkLst>
            <pc:docMk/>
            <pc:sldMk cId="3905483892" sldId="394"/>
            <ac:spMk id="3" creationId="{F474C9D6-E591-917F-8D98-BE818A4725DA}"/>
          </ac:spMkLst>
        </pc:spChg>
        <pc:spChg chg="mod">
          <ac:chgData name="Kathryn Chinchen" userId="c20ccfdd-deee-4d4e-85ed-02459d31856e" providerId="ADAL" clId="{B2498690-720A-4EA6-A10F-9670A3E92431}" dt="2025-11-19T10:32:34.526" v="2845" actId="6549"/>
          <ac:spMkLst>
            <pc:docMk/>
            <pc:sldMk cId="3905483892" sldId="394"/>
            <ac:spMk id="6" creationId="{0683735C-9D0A-6996-7202-CB56D3719F3A}"/>
          </ac:spMkLst>
        </pc:spChg>
        <pc:spChg chg="add mod">
          <ac:chgData name="Kathryn Chinchen" userId="c20ccfdd-deee-4d4e-85ed-02459d31856e" providerId="ADAL" clId="{B2498690-720A-4EA6-A10F-9670A3E92431}" dt="2025-11-19T10:34:20.666" v="2901" actId="1076"/>
          <ac:spMkLst>
            <pc:docMk/>
            <pc:sldMk cId="3905483892" sldId="394"/>
            <ac:spMk id="8" creationId="{078DEFA3-A42D-FD2A-DAFB-79B4EF8551F5}"/>
          </ac:spMkLst>
        </pc:spChg>
        <pc:picChg chg="del">
          <ac:chgData name="Kathryn Chinchen" userId="c20ccfdd-deee-4d4e-85ed-02459d31856e" providerId="ADAL" clId="{B2498690-720A-4EA6-A10F-9670A3E92431}" dt="2025-11-19T10:32:36.709" v="2846" actId="478"/>
          <ac:picMkLst>
            <pc:docMk/>
            <pc:sldMk cId="3905483892" sldId="394"/>
            <ac:picMk id="5" creationId="{893AC2C0-009E-01EC-870F-E47D4E62C590}"/>
          </ac:picMkLst>
        </pc:picChg>
        <pc:picChg chg="add mod">
          <ac:chgData name="Kathryn Chinchen" userId="c20ccfdd-deee-4d4e-85ed-02459d31856e" providerId="ADAL" clId="{B2498690-720A-4EA6-A10F-9670A3E92431}" dt="2025-11-19T10:34:13.789" v="2899" actId="1076"/>
          <ac:picMkLst>
            <pc:docMk/>
            <pc:sldMk cId="3905483892" sldId="394"/>
            <ac:picMk id="7" creationId="{C250B44A-0E19-7D21-FD94-773000B9D98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035" cy="49208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2241" y="0"/>
            <a:ext cx="2947035" cy="492082"/>
          </a:xfrm>
          <a:prstGeom prst="rect">
            <a:avLst/>
          </a:prstGeom>
        </p:spPr>
        <p:txBody>
          <a:bodyPr vert="horz" lIns="91440" tIns="45720" rIns="91440" bIns="45720" rtlCol="0"/>
          <a:lstStyle>
            <a:lvl1pPr algn="r">
              <a:defRPr sz="1200"/>
            </a:lvl1pPr>
          </a:lstStyle>
          <a:p>
            <a:fld id="{16EB5E9B-994D-4602-A560-589F9A534DCC}" type="datetimeFigureOut">
              <a:rPr lang="en-GB" smtClean="0"/>
              <a:t>19/11/2025</a:t>
            </a:fld>
            <a:endParaRPr lang="en-GB"/>
          </a:p>
        </p:txBody>
      </p:sp>
      <p:sp>
        <p:nvSpPr>
          <p:cNvPr id="4" name="Slide Image Placeholder 3"/>
          <p:cNvSpPr>
            <a:spLocks noGrp="1" noRot="1" noChangeAspect="1"/>
          </p:cNvSpPr>
          <p:nvPr>
            <p:ph type="sldImg" idx="2"/>
          </p:nvPr>
        </p:nvSpPr>
        <p:spPr>
          <a:xfrm>
            <a:off x="458788" y="1225550"/>
            <a:ext cx="5883275" cy="33099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0086" y="4719895"/>
            <a:ext cx="5440680" cy="386173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15495"/>
            <a:ext cx="2947035" cy="49208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2241" y="9315495"/>
            <a:ext cx="2947035" cy="492081"/>
          </a:xfrm>
          <a:prstGeom prst="rect">
            <a:avLst/>
          </a:prstGeom>
        </p:spPr>
        <p:txBody>
          <a:bodyPr vert="horz" lIns="91440" tIns="45720" rIns="91440" bIns="45720" rtlCol="0" anchor="b"/>
          <a:lstStyle>
            <a:lvl1pPr algn="r">
              <a:defRPr sz="1200"/>
            </a:lvl1pPr>
          </a:lstStyle>
          <a:p>
            <a:fld id="{A27EB762-69C2-4661-B456-B5140F374664}" type="slidenum">
              <a:rPr lang="en-GB" smtClean="0"/>
              <a:t>‹#›</a:t>
            </a:fld>
            <a:endParaRPr lang="en-GB"/>
          </a:p>
        </p:txBody>
      </p:sp>
    </p:spTree>
    <p:extLst>
      <p:ext uri="{BB962C8B-B14F-4D97-AF65-F5344CB8AC3E}">
        <p14:creationId xmlns:p14="http://schemas.microsoft.com/office/powerpoint/2010/main" val="300916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5BDDBE2-F9ED-4340-A7B6-7F0ACA9E39EE}" type="slidenum">
              <a:rPr lang="en-GB" smtClean="0"/>
              <a:t>1</a:t>
            </a:fld>
            <a:endParaRPr lang="en-GB"/>
          </a:p>
        </p:txBody>
      </p:sp>
    </p:spTree>
    <p:extLst>
      <p:ext uri="{BB962C8B-B14F-4D97-AF65-F5344CB8AC3E}">
        <p14:creationId xmlns:p14="http://schemas.microsoft.com/office/powerpoint/2010/main" val="1855404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BB6077E0-9605-4763-A325-02CC63E8038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a:defRPr sz="2400">
                <a:solidFill>
                  <a:schemeClr val="tx1"/>
                </a:solidFill>
                <a:latin typeface="Tahoma" panose="020B0604030504040204" pitchFamily="34" charset="0"/>
                <a:cs typeface="Arial" panose="020B0604020202020204" pitchFamily="34" charset="0"/>
              </a:defRPr>
            </a:lvl1pPr>
            <a:lvl2pPr marL="742950" indent="-285750" defTabSz="931863">
              <a:defRPr sz="2400">
                <a:solidFill>
                  <a:schemeClr val="tx1"/>
                </a:solidFill>
                <a:latin typeface="Tahoma" panose="020B0604030504040204" pitchFamily="34" charset="0"/>
                <a:cs typeface="Arial" panose="020B0604020202020204" pitchFamily="34" charset="0"/>
              </a:defRPr>
            </a:lvl2pPr>
            <a:lvl3pPr marL="1143000" indent="-228600" defTabSz="931863">
              <a:defRPr sz="2400">
                <a:solidFill>
                  <a:schemeClr val="tx1"/>
                </a:solidFill>
                <a:latin typeface="Tahoma" panose="020B0604030504040204" pitchFamily="34" charset="0"/>
                <a:cs typeface="Arial" panose="020B0604020202020204" pitchFamily="34" charset="0"/>
              </a:defRPr>
            </a:lvl3pPr>
            <a:lvl4pPr marL="1600200" indent="-228600" defTabSz="931863">
              <a:defRPr sz="2400">
                <a:solidFill>
                  <a:schemeClr val="tx1"/>
                </a:solidFill>
                <a:latin typeface="Tahoma" panose="020B0604030504040204" pitchFamily="34" charset="0"/>
                <a:cs typeface="Arial" panose="020B0604020202020204" pitchFamily="34" charset="0"/>
              </a:defRPr>
            </a:lvl4pPr>
            <a:lvl5pPr marL="2057400" indent="-228600" defTabSz="931863">
              <a:defRPr sz="2400">
                <a:solidFill>
                  <a:schemeClr val="tx1"/>
                </a:solidFill>
                <a:latin typeface="Tahoma" panose="020B0604030504040204" pitchFamily="34" charset="0"/>
                <a:cs typeface="Arial" panose="020B0604020202020204" pitchFamily="34" charset="0"/>
              </a:defRPr>
            </a:lvl5pPr>
            <a:lvl6pPr marL="2514600" indent="-228600" defTabSz="931863" eaLnBrk="0" fontAlgn="base" hangingPunct="0">
              <a:spcBef>
                <a:spcPct val="0"/>
              </a:spcBef>
              <a:spcAft>
                <a:spcPct val="0"/>
              </a:spcAft>
              <a:defRPr sz="2400">
                <a:solidFill>
                  <a:schemeClr val="tx1"/>
                </a:solidFill>
                <a:latin typeface="Tahoma" panose="020B0604030504040204" pitchFamily="34" charset="0"/>
                <a:cs typeface="Arial" panose="020B0604020202020204" pitchFamily="34" charset="0"/>
              </a:defRPr>
            </a:lvl6pPr>
            <a:lvl7pPr marL="2971800" indent="-228600" defTabSz="931863" eaLnBrk="0" fontAlgn="base" hangingPunct="0">
              <a:spcBef>
                <a:spcPct val="0"/>
              </a:spcBef>
              <a:spcAft>
                <a:spcPct val="0"/>
              </a:spcAft>
              <a:defRPr sz="2400">
                <a:solidFill>
                  <a:schemeClr val="tx1"/>
                </a:solidFill>
                <a:latin typeface="Tahoma" panose="020B0604030504040204" pitchFamily="34" charset="0"/>
                <a:cs typeface="Arial" panose="020B0604020202020204" pitchFamily="34" charset="0"/>
              </a:defRPr>
            </a:lvl7pPr>
            <a:lvl8pPr marL="3429000" indent="-228600" defTabSz="931863" eaLnBrk="0" fontAlgn="base" hangingPunct="0">
              <a:spcBef>
                <a:spcPct val="0"/>
              </a:spcBef>
              <a:spcAft>
                <a:spcPct val="0"/>
              </a:spcAft>
              <a:defRPr sz="2400">
                <a:solidFill>
                  <a:schemeClr val="tx1"/>
                </a:solidFill>
                <a:latin typeface="Tahoma" panose="020B0604030504040204" pitchFamily="34" charset="0"/>
                <a:cs typeface="Arial" panose="020B0604020202020204" pitchFamily="34" charset="0"/>
              </a:defRPr>
            </a:lvl8pPr>
            <a:lvl9pPr marL="3886200" indent="-228600" defTabSz="931863" eaLnBrk="0" fontAlgn="base" hangingPunct="0">
              <a:spcBef>
                <a:spcPct val="0"/>
              </a:spcBef>
              <a:spcAft>
                <a:spcPct val="0"/>
              </a:spcAft>
              <a:defRPr sz="2400">
                <a:solidFill>
                  <a:schemeClr val="tx1"/>
                </a:solidFill>
                <a:latin typeface="Tahoma" panose="020B0604030504040204" pitchFamily="34" charset="0"/>
                <a:cs typeface="Arial" panose="020B0604020202020204" pitchFamily="34" charset="0"/>
              </a:defRPr>
            </a:lvl9pPr>
          </a:lstStyle>
          <a:p>
            <a:fld id="{A1889F88-86E9-4FEA-BAF7-A673DAF1F365}" type="slidenum">
              <a:rPr lang="en-GB" altLang="en-US" sz="1200" smtClean="0"/>
              <a:pPr/>
              <a:t>14</a:t>
            </a:fld>
            <a:endParaRPr lang="en-GB" altLang="en-US" sz="1200"/>
          </a:p>
        </p:txBody>
      </p:sp>
      <p:sp>
        <p:nvSpPr>
          <p:cNvPr id="38915" name="Rectangle 2">
            <a:extLst>
              <a:ext uri="{FF2B5EF4-FFF2-40B4-BE49-F238E27FC236}">
                <a16:creationId xmlns:a16="http://schemas.microsoft.com/office/drawing/2014/main" id="{69DC7641-40CA-496C-A5EF-586863F8ECD7}"/>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82B47C8F-9E60-41A6-B842-DC1D21A56E4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KC What your child will learn in Y2 – please take a look at the curriculum documents on the school web site - </a:t>
            </a:r>
          </a:p>
          <a:p>
            <a:endParaRPr lang="en-US" altLang="en-US"/>
          </a:p>
          <a:p>
            <a:r>
              <a:rPr lang="en-US" altLang="en-US"/>
              <a:t>A Maths evening will announced shortly and recorded for you to watch at your leisure for all year groups  SR</a:t>
            </a:r>
          </a:p>
          <a:p>
            <a:endParaRPr lang="en-US" altLang="en-US"/>
          </a:p>
          <a:p>
            <a:r>
              <a:rPr lang="en-US" altLang="en-US"/>
              <a:t>We always build on Year 1 learning and we always spend time identifying any gaps in learning when the year 1s join year 2 – this year is no different – we start where the children are and build confidence and skills</a:t>
            </a:r>
          </a:p>
          <a:p>
            <a:endParaRPr lang="en-US" altLang="en-US"/>
          </a:p>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9A5A7-BC10-4678-8662-A1B83CC6F90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D020C71-C548-4007-9205-9BF0AECC7ED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0FE3145-AF44-4E97-842F-954FAB22E308}"/>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5" name="Footer Placeholder 4">
            <a:extLst>
              <a:ext uri="{FF2B5EF4-FFF2-40B4-BE49-F238E27FC236}">
                <a16:creationId xmlns:a16="http://schemas.microsoft.com/office/drawing/2014/main" id="{F17055CC-499D-43BE-9E21-72063BC721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175F65-C451-460B-9A77-369EA23100A0}"/>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815641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BA723-404B-446E-B4D7-10622179EB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490A825-23DF-4907-8FA2-D9EC7B81AD8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AC51A83-FCD3-4501-A04C-F70EF0709BE0}"/>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5" name="Footer Placeholder 4">
            <a:extLst>
              <a:ext uri="{FF2B5EF4-FFF2-40B4-BE49-F238E27FC236}">
                <a16:creationId xmlns:a16="http://schemas.microsoft.com/office/drawing/2014/main" id="{FBC2F7C2-8C6C-459B-9D3E-7FD226053C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D32F97-87B8-4772-8693-1AE8C82958E2}"/>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1939133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2014CE-4C89-425E-BE32-8609831105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1630ACD-B724-467E-B9C9-6FC58E9B885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B118644-4FE9-476B-B2C8-CDF2DEC2561F}"/>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5" name="Footer Placeholder 4">
            <a:extLst>
              <a:ext uri="{FF2B5EF4-FFF2-40B4-BE49-F238E27FC236}">
                <a16:creationId xmlns:a16="http://schemas.microsoft.com/office/drawing/2014/main" id="{95A2CD84-C6DF-427E-9E90-DAD37E6B2C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E1C2DE-16C3-4EEC-809E-27E17F56E831}"/>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3170860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336B9-4625-4B71-BECB-BE52328775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F6A0D4A-FDC0-4767-8832-6E8C7302EC3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61081E4-9D3C-4856-8E7C-2AA64296DE2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89FC9B4-1191-492D-BD6E-748FC00FE386}"/>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6" name="Footer Placeholder 5">
            <a:extLst>
              <a:ext uri="{FF2B5EF4-FFF2-40B4-BE49-F238E27FC236}">
                <a16:creationId xmlns:a16="http://schemas.microsoft.com/office/drawing/2014/main" id="{0B4C4495-460A-44B5-B0A8-0E78665E3D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EA0C62-99CA-4D07-909F-129FE15800DF}"/>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2669088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991B1-92CD-48FB-B43C-EF030D582A3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0DFB879-4CEB-4195-A323-C7FE05E710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B44224D-ECCF-40A1-AB91-1BCD5434777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577CC92-48C0-4A0C-883A-8E472E3E65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8E4F821-9964-410B-95FD-755E147F9DE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DEF2EDF-A9D5-4F9D-AA83-A4788EEBC066}"/>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8" name="Footer Placeholder 7">
            <a:extLst>
              <a:ext uri="{FF2B5EF4-FFF2-40B4-BE49-F238E27FC236}">
                <a16:creationId xmlns:a16="http://schemas.microsoft.com/office/drawing/2014/main" id="{7BDE4AF9-AB4D-4DB0-8D72-85E5CD00762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5C2F94C-EB9A-4A89-AADD-28DB73F053F6}"/>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326384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EB561-37C9-40FE-90A2-13577A9BE2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6048619-7E28-4639-A022-BB772CC5FF4D}"/>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4" name="Footer Placeholder 3">
            <a:extLst>
              <a:ext uri="{FF2B5EF4-FFF2-40B4-BE49-F238E27FC236}">
                <a16:creationId xmlns:a16="http://schemas.microsoft.com/office/drawing/2014/main" id="{73B49935-08C4-42DC-B136-3F89F562957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B36CFD-335C-4793-82B5-F435536D03E6}"/>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892494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F6237E-283E-4F7F-B5BE-1B6CE3C0DB1E}"/>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3" name="Footer Placeholder 2">
            <a:extLst>
              <a:ext uri="{FF2B5EF4-FFF2-40B4-BE49-F238E27FC236}">
                <a16:creationId xmlns:a16="http://schemas.microsoft.com/office/drawing/2014/main" id="{840E2049-61F5-46BA-8CED-F2EBF044A21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497C211-1A64-4067-AD21-DA099362CF05}"/>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1499413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3E877-53A0-4BDE-A40A-7B4A440111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512AC31-22CE-4006-823C-5DC64F0273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F442B65-E63E-4992-95BF-202EC25F7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EF23E0-365C-406D-939C-D60D872E93F8}"/>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6" name="Footer Placeholder 5">
            <a:extLst>
              <a:ext uri="{FF2B5EF4-FFF2-40B4-BE49-F238E27FC236}">
                <a16:creationId xmlns:a16="http://schemas.microsoft.com/office/drawing/2014/main" id="{3EC8198D-4BC4-4D5A-B7AE-F778610201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889AF9-36AE-41F1-95A5-D97F45DD0AD1}"/>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100679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036DE-7638-4886-9E14-E524D76FEE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2634622-94F1-40D3-BB60-B39CC4CFD6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AF5FBEB-7910-4DC2-93DA-CADE8B599B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03383FB-056C-48A1-88F8-77A1BC935CBC}"/>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6" name="Footer Placeholder 5">
            <a:extLst>
              <a:ext uri="{FF2B5EF4-FFF2-40B4-BE49-F238E27FC236}">
                <a16:creationId xmlns:a16="http://schemas.microsoft.com/office/drawing/2014/main" id="{C6CF84DC-99F2-49A9-B8F6-6F947786C9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9660AC-F12D-4147-B028-B5EF3FED2E92}"/>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4017435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2613C-ABB1-4FA8-9A94-0C458E16964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5087FA-F158-4318-AED4-021DC408FD0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695F09-C6FA-4B9A-9910-93930EBC368B}"/>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5" name="Footer Placeholder 4">
            <a:extLst>
              <a:ext uri="{FF2B5EF4-FFF2-40B4-BE49-F238E27FC236}">
                <a16:creationId xmlns:a16="http://schemas.microsoft.com/office/drawing/2014/main" id="{E1918BDD-E75C-40CA-95DC-EAC6C30A7A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CD92DC-DDDB-4F4A-80C4-8226BA10FE4D}"/>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850059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490B8BC-C1F4-4019-A3C8-F50E1A4F236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F8FB9E-9649-4658-8797-F3593C456CF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0395A3-DF9F-4898-A1EC-321B5A15FB67}"/>
              </a:ext>
            </a:extLst>
          </p:cNvPr>
          <p:cNvSpPr>
            <a:spLocks noGrp="1"/>
          </p:cNvSpPr>
          <p:nvPr>
            <p:ph type="dt" sz="half" idx="10"/>
          </p:nvPr>
        </p:nvSpPr>
        <p:spPr/>
        <p:txBody>
          <a:bodyPr/>
          <a:lstStyle/>
          <a:p>
            <a:fld id="{68FF8364-AEBD-4873-9244-45BEBAFDB93E}" type="datetimeFigureOut">
              <a:rPr lang="en-GB" smtClean="0"/>
              <a:t>19/11/2025</a:t>
            </a:fld>
            <a:endParaRPr lang="en-GB"/>
          </a:p>
        </p:txBody>
      </p:sp>
      <p:sp>
        <p:nvSpPr>
          <p:cNvPr id="5" name="Footer Placeholder 4">
            <a:extLst>
              <a:ext uri="{FF2B5EF4-FFF2-40B4-BE49-F238E27FC236}">
                <a16:creationId xmlns:a16="http://schemas.microsoft.com/office/drawing/2014/main" id="{08BF202B-6208-4BF3-8812-C2E942052A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EF40C9-1922-482A-954B-A6F3BD11E5AE}"/>
              </a:ext>
            </a:extLst>
          </p:cNvPr>
          <p:cNvSpPr>
            <a:spLocks noGrp="1"/>
          </p:cNvSpPr>
          <p:nvPr>
            <p:ph type="sldNum" sz="quarter" idx="12"/>
          </p:nvPr>
        </p:nvSpPr>
        <p:spPr/>
        <p:txBody>
          <a:bodyPr/>
          <a:lstStyle/>
          <a:p>
            <a:fld id="{2D0ACD5D-458E-4225-9CBB-82CD39788850}" type="slidenum">
              <a:rPr lang="en-GB" smtClean="0"/>
              <a:t>‹#›</a:t>
            </a:fld>
            <a:endParaRPr lang="en-GB"/>
          </a:p>
        </p:txBody>
      </p:sp>
    </p:spTree>
    <p:extLst>
      <p:ext uri="{BB962C8B-B14F-4D97-AF65-F5344CB8AC3E}">
        <p14:creationId xmlns:p14="http://schemas.microsoft.com/office/powerpoint/2010/main" val="19655966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3170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65000"/>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077F79-4EDB-4A6E-A11E-3943533D70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D2E0555-87F7-4470-88E5-802F64E862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C2278E-D4B4-4AE2-80E7-288DB56979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FF8364-AEBD-4873-9244-45BEBAFDB93E}" type="datetimeFigureOut">
              <a:rPr lang="en-GB" smtClean="0"/>
              <a:t>19/11/2025</a:t>
            </a:fld>
            <a:endParaRPr lang="en-GB"/>
          </a:p>
        </p:txBody>
      </p:sp>
      <p:sp>
        <p:nvSpPr>
          <p:cNvPr id="5" name="Footer Placeholder 4">
            <a:extLst>
              <a:ext uri="{FF2B5EF4-FFF2-40B4-BE49-F238E27FC236}">
                <a16:creationId xmlns:a16="http://schemas.microsoft.com/office/drawing/2014/main" id="{902DA619-1C89-419A-9807-179A5F73A0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BC87801-958C-40FF-A5C8-E9D918792EF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0ACD5D-458E-4225-9CBB-82CD39788850}" type="slidenum">
              <a:rPr lang="en-GB" smtClean="0"/>
              <a:t>‹#›</a:t>
            </a:fld>
            <a:endParaRPr lang="en-GB"/>
          </a:p>
        </p:txBody>
      </p:sp>
    </p:spTree>
    <p:extLst>
      <p:ext uri="{BB962C8B-B14F-4D97-AF65-F5344CB8AC3E}">
        <p14:creationId xmlns:p14="http://schemas.microsoft.com/office/powerpoint/2010/main" val="25310912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youtube.com/watch?v=R4IcEZiZejw" TargetMode="Externa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lilliput.poole.sch.uk/curriculum/maths" TargetMode="External"/><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10" Type="http://schemas.openxmlformats.org/officeDocument/2006/relationships/image" Target="../media/image43.png"/><Relationship Id="rId4" Type="http://schemas.openxmlformats.org/officeDocument/2006/relationships/image" Target="../media/image37.png"/><Relationship Id="rId9" Type="http://schemas.openxmlformats.org/officeDocument/2006/relationships/image" Target="../media/image42.png"/></Relationships>
</file>

<file path=ppt/slides/_rels/slide23.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4.png"/><Relationship Id="rId7" Type="http://schemas.openxmlformats.org/officeDocument/2006/relationships/hyperlink" Target="https://www.topmarks.co.uk/maths-games/hit-the-button" TargetMode="External"/><Relationship Id="rId2" Type="http://schemas.openxmlformats.org/officeDocument/2006/relationships/hyperlink" Target="https://whiteroseeducation.com/1-minute-maths#download" TargetMode="External"/><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48.png"/><Relationship Id="rId5" Type="http://schemas.openxmlformats.org/officeDocument/2006/relationships/image" Target="../media/image45.png"/><Relationship Id="rId10" Type="http://schemas.openxmlformats.org/officeDocument/2006/relationships/hyperlink" Target="https://whiteroseeducation.com/parent-pupil-resources/maths/maths-with-michael" TargetMode="External"/><Relationship Id="rId4" Type="http://schemas.openxmlformats.org/officeDocument/2006/relationships/hyperlink" Target="https://www.topmarks.co.uk/" TargetMode="External"/><Relationship Id="rId9" Type="http://schemas.openxmlformats.org/officeDocument/2006/relationships/hyperlink" Target="https://whiteroseeducation.com/parent-pupil-resources/maths/free-downloads#download"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1619250" y="1714500"/>
          <a:ext cx="7334250" cy="4572000"/>
          <a:chOff x="1619250" y="1714500"/>
          <a:chExt cx="7334250" cy="4572000"/>
        </a:xfrm>
      </p:grpSpPr>
      <p:grpSp>
        <p:nvGrpSpPr>
          <p:cNvPr id="4" name="Group 3">
            <a:extLst>
              <a:ext uri="{FF2B5EF4-FFF2-40B4-BE49-F238E27FC236}">
                <a16:creationId xmlns:a16="http://schemas.microsoft.com/office/drawing/2014/main" id="{68AD03D1-2D2E-44BC-B997-24B1B06A801C}"/>
              </a:ext>
            </a:extLst>
          </p:cNvPr>
          <p:cNvGrpSpPr/>
          <p:nvPr/>
        </p:nvGrpSpPr>
        <p:grpSpPr>
          <a:xfrm>
            <a:off x="1782426" y="1074391"/>
            <a:ext cx="8856983" cy="1308050"/>
            <a:chOff x="229940" y="1192356"/>
            <a:chExt cx="8856983" cy="1308050"/>
          </a:xfrm>
        </p:grpSpPr>
        <p:sp>
          <p:nvSpPr>
            <p:cNvPr id="5" name="Text Box 2">
              <a:extLst>
                <a:ext uri="{FF2B5EF4-FFF2-40B4-BE49-F238E27FC236}">
                  <a16:creationId xmlns:a16="http://schemas.microsoft.com/office/drawing/2014/main" id="{D040D58C-051A-497A-B8C5-899158C69EBD}"/>
                </a:ext>
              </a:extLst>
            </p:cNvPr>
            <p:cNvSpPr txBox="1">
              <a:spLocks noChangeArrowheads="1"/>
            </p:cNvSpPr>
            <p:nvPr/>
          </p:nvSpPr>
          <p:spPr bwMode="auto">
            <a:xfrm>
              <a:off x="815916" y="1192356"/>
              <a:ext cx="8271007" cy="1308050"/>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spAutoFit/>
            </a:bodyPr>
            <a:lstStyle/>
            <a:p>
              <a:pPr algn="ctr"/>
              <a:r>
                <a:rPr lang="en-GB" sz="4800" dirty="0">
                  <a:latin typeface="Letter-join Print Plus 3" panose="02000805000000020003" pitchFamily="50" charset="0"/>
                  <a:ea typeface="Times New Roman" panose="02020603050405020304" pitchFamily="18" charset="0"/>
                </a:rPr>
                <a:t>Lilliput C of E Infant School</a:t>
              </a:r>
              <a:endParaRPr lang="en-GB" sz="2000" dirty="0">
                <a:latin typeface="Times New Roman" panose="02020603050405020304" pitchFamily="18" charset="0"/>
                <a:ea typeface="Times New Roman" panose="02020603050405020304" pitchFamily="18" charset="0"/>
              </a:endParaRPr>
            </a:p>
            <a:p>
              <a:pPr algn="ctr"/>
              <a:r>
                <a:rPr lang="en-GB" sz="2250" dirty="0">
                  <a:latin typeface="Letter-join Print Plus 3" panose="02000805000000020003" pitchFamily="50" charset="0"/>
                  <a:ea typeface="Times New Roman" panose="02020603050405020304" pitchFamily="18" charset="0"/>
                </a:rPr>
                <a:t>Loving one another, respecting one another, serving one another.</a:t>
              </a:r>
              <a:endParaRPr lang="en-GB" sz="2250" dirty="0">
                <a:latin typeface="Times New Roman" panose="02020603050405020304" pitchFamily="18" charset="0"/>
                <a:ea typeface="Times New Roman" panose="02020603050405020304" pitchFamily="18" charset="0"/>
              </a:endParaRPr>
            </a:p>
            <a:p>
              <a:pPr algn="ctr"/>
              <a:r>
                <a:rPr lang="en-GB" sz="800" dirty="0">
                  <a:solidFill>
                    <a:srgbClr val="BFBFBF"/>
                  </a:solidFill>
                  <a:latin typeface="Letter-join Print Plus 3" panose="02000805000000020003" pitchFamily="50" charset="0"/>
                  <a:ea typeface="Times New Roman" panose="02020603050405020304" pitchFamily="18" charset="0"/>
                </a:rPr>
                <a:t> </a:t>
              </a:r>
              <a:endParaRPr lang="en-GB" sz="1200" dirty="0">
                <a:latin typeface="Times New Roman" panose="02020603050405020304" pitchFamily="18" charset="0"/>
                <a:ea typeface="Times New Roman" panose="02020603050405020304" pitchFamily="18" charset="0"/>
              </a:endParaRPr>
            </a:p>
          </p:txBody>
        </p:sp>
        <p:pic>
          <p:nvPicPr>
            <p:cNvPr id="6" name="Picture 5">
              <a:extLst>
                <a:ext uri="{FF2B5EF4-FFF2-40B4-BE49-F238E27FC236}">
                  <a16:creationId xmlns:a16="http://schemas.microsoft.com/office/drawing/2014/main" id="{2DA695AF-75B8-4621-A03C-1DF635FDA1F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940" y="1375318"/>
              <a:ext cx="677109" cy="890869"/>
            </a:xfrm>
            <a:prstGeom prst="rect">
              <a:avLst/>
            </a:prstGeom>
            <a:noFill/>
            <a:ln>
              <a:noFill/>
            </a:ln>
          </p:spPr>
        </p:pic>
      </p:grpSp>
      <p:sp>
        <p:nvSpPr>
          <p:cNvPr id="8" name="Rectangle 7">
            <a:extLst>
              <a:ext uri="{FF2B5EF4-FFF2-40B4-BE49-F238E27FC236}">
                <a16:creationId xmlns:a16="http://schemas.microsoft.com/office/drawing/2014/main" id="{07A3C2E9-6C1F-4805-B9E3-A5191BE13839}"/>
              </a:ext>
            </a:extLst>
          </p:cNvPr>
          <p:cNvSpPr/>
          <p:nvPr/>
        </p:nvSpPr>
        <p:spPr>
          <a:xfrm>
            <a:off x="0" y="2467182"/>
            <a:ext cx="12192000" cy="4390819"/>
          </a:xfrm>
          <a:prstGeom prst="rect">
            <a:avLst/>
          </a:prstGeom>
          <a:solidFill>
            <a:srgbClr val="FFD966"/>
          </a:solidFill>
          <a:ln>
            <a:solidFill>
              <a:srgbClr val="FFD9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r>
              <a:rPr lang="en-US" sz="2800" dirty="0">
                <a:solidFill>
                  <a:schemeClr val="tx1"/>
                </a:solidFill>
                <a:latin typeface="Letter-join Print Plus 3" panose="02000805000000020003" pitchFamily="50" charset="0"/>
              </a:rPr>
              <a:t>Wednesday 19</a:t>
            </a:r>
            <a:r>
              <a:rPr lang="en-US" sz="2800" baseline="30000" dirty="0">
                <a:solidFill>
                  <a:schemeClr val="tx1"/>
                </a:solidFill>
                <a:latin typeface="Letter-join Print Plus 3" panose="02000805000000020003" pitchFamily="50" charset="0"/>
              </a:rPr>
              <a:t>th</a:t>
            </a:r>
            <a:r>
              <a:rPr lang="en-US" sz="2800" dirty="0">
                <a:solidFill>
                  <a:schemeClr val="tx1"/>
                </a:solidFill>
                <a:latin typeface="Letter-join Print Plus 3" panose="02000805000000020003" pitchFamily="50" charset="0"/>
              </a:rPr>
              <a:t> November 2025</a:t>
            </a:r>
          </a:p>
        </p:txBody>
      </p:sp>
      <p:sp>
        <p:nvSpPr>
          <p:cNvPr id="2" name="TextBox 1"/>
          <p:cNvSpPr txBox="1"/>
          <p:nvPr/>
        </p:nvSpPr>
        <p:spPr>
          <a:xfrm>
            <a:off x="1929417" y="3197116"/>
            <a:ext cx="8709992" cy="923330"/>
          </a:xfrm>
          <a:prstGeom prst="rect">
            <a:avLst/>
          </a:prstGeom>
          <a:noFill/>
        </p:spPr>
        <p:txBody>
          <a:bodyPr wrap="square" lIns="91440" tIns="45720" rIns="91440" bIns="45720" rtlCol="0">
            <a:spAutoFit/>
          </a:bodyPr>
          <a:lstStyle/>
          <a:p>
            <a:pPr algn="ctr" fontAlgn="base"/>
            <a:r>
              <a:rPr lang="en-US" sz="5400" dirty="0">
                <a:latin typeface="Letter-join Print Plus 3" panose="02000805000000020003" pitchFamily="50" charset="0"/>
              </a:rPr>
              <a:t>KS1 </a:t>
            </a:r>
            <a:r>
              <a:rPr lang="en-US" sz="5400" dirty="0" err="1">
                <a:latin typeface="Letter-join Print Plus 3" panose="02000805000000020003" pitchFamily="50" charset="0"/>
              </a:rPr>
              <a:t>Maths</a:t>
            </a:r>
            <a:r>
              <a:rPr lang="en-US" sz="5400" dirty="0">
                <a:latin typeface="Letter-join Print Plus 3" panose="02000805000000020003" pitchFamily="50" charset="0"/>
              </a:rPr>
              <a:t> Workshop</a:t>
            </a:r>
          </a:p>
        </p:txBody>
      </p:sp>
      <p:sp>
        <p:nvSpPr>
          <p:cNvPr id="3" name="Rectangle 2">
            <a:extLst>
              <a:ext uri="{FF2B5EF4-FFF2-40B4-BE49-F238E27FC236}">
                <a16:creationId xmlns:a16="http://schemas.microsoft.com/office/drawing/2014/main" id="{309EFBB4-B4CD-4256-A6B8-9476C04BC50B}"/>
              </a:ext>
            </a:extLst>
          </p:cNvPr>
          <p:cNvSpPr/>
          <p:nvPr/>
        </p:nvSpPr>
        <p:spPr>
          <a:xfrm>
            <a:off x="0" y="1"/>
            <a:ext cx="12192000" cy="989651"/>
          </a:xfrm>
          <a:prstGeom prst="rect">
            <a:avLst/>
          </a:prstGeom>
          <a:solidFill>
            <a:srgbClr val="FFF2CC"/>
          </a:solidFill>
          <a:ln>
            <a:solidFill>
              <a:srgbClr val="FFF2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680CC48B-0F19-41C8-A5E3-E0820DAA48B4}"/>
              </a:ext>
            </a:extLst>
          </p:cNvPr>
          <p:cNvSpPr>
            <a:spLocks noChangeArrowheads="1"/>
          </p:cNvSpPr>
          <p:nvPr/>
        </p:nvSpPr>
        <p:spPr bwMode="auto">
          <a:xfrm>
            <a:off x="-760505" y="195708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BFF565CE-DFF4-4D9E-A4DE-36C60E77B3ED}"/>
              </a:ext>
            </a:extLst>
          </p:cNvPr>
          <p:cNvSpPr>
            <a:spLocks noChangeArrowheads="1"/>
          </p:cNvSpPr>
          <p:nvPr/>
        </p:nvSpPr>
        <p:spPr bwMode="auto">
          <a:xfrm>
            <a:off x="-760505" y="241428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387CD3B7-0664-4502-8C12-EC110FA5895A}"/>
              </a:ext>
            </a:extLst>
          </p:cNvPr>
          <p:cNvSpPr txBox="1"/>
          <p:nvPr/>
        </p:nvSpPr>
        <p:spPr>
          <a:xfrm>
            <a:off x="4571957" y="288775"/>
            <a:ext cx="2191626" cy="584775"/>
          </a:xfrm>
          <a:prstGeom prst="rect">
            <a:avLst/>
          </a:prstGeom>
          <a:noFill/>
        </p:spPr>
        <p:txBody>
          <a:bodyPr wrap="none" rtlCol="0">
            <a:spAutoFit/>
          </a:bodyPr>
          <a:lstStyle/>
          <a:p>
            <a:pPr algn="ctr"/>
            <a:r>
              <a:rPr lang="en-GB" sz="3200" b="1" dirty="0">
                <a:latin typeface="Letter-join Print Plus 3" panose="02000805000000020003" pitchFamily="50" charset="0"/>
              </a:rPr>
              <a:t>Numberless</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AE199B11-430F-4A04-AB2C-B7B1D5AD9158}"/>
              </a:ext>
            </a:extLst>
          </p:cNvPr>
          <p:cNvSpPr txBox="1"/>
          <p:nvPr/>
        </p:nvSpPr>
        <p:spPr>
          <a:xfrm>
            <a:off x="4571957" y="3365595"/>
            <a:ext cx="201336" cy="369332"/>
          </a:xfrm>
          <a:prstGeom prst="rect">
            <a:avLst/>
          </a:prstGeom>
          <a:solidFill>
            <a:schemeClr val="bg1"/>
          </a:solidFill>
        </p:spPr>
        <p:txBody>
          <a:bodyPr wrap="square" rtlCol="0">
            <a:spAutoFit/>
          </a:bodyPr>
          <a:lstStyle/>
          <a:p>
            <a:endParaRPr lang="en-GB" dirty="0"/>
          </a:p>
        </p:txBody>
      </p:sp>
      <p:sp>
        <p:nvSpPr>
          <p:cNvPr id="6" name="TextBox 5">
            <a:extLst>
              <a:ext uri="{FF2B5EF4-FFF2-40B4-BE49-F238E27FC236}">
                <a16:creationId xmlns:a16="http://schemas.microsoft.com/office/drawing/2014/main" id="{A6A319CD-9E85-0020-4A07-B4B6793460E4}"/>
              </a:ext>
            </a:extLst>
          </p:cNvPr>
          <p:cNvSpPr txBox="1"/>
          <p:nvPr/>
        </p:nvSpPr>
        <p:spPr>
          <a:xfrm>
            <a:off x="3055908" y="1330758"/>
            <a:ext cx="6474124" cy="5355312"/>
          </a:xfrm>
          <a:prstGeom prst="rect">
            <a:avLst/>
          </a:prstGeom>
          <a:noFill/>
        </p:spPr>
        <p:txBody>
          <a:bodyPr wrap="square">
            <a:spAutoFit/>
          </a:bodyPr>
          <a:lstStyle/>
          <a:p>
            <a:r>
              <a:rPr lang="en-GB" dirty="0">
                <a:latin typeface="Letter-join Print Plus 3" panose="02000805000000020003" pitchFamily="50" charset="0"/>
              </a:rPr>
              <a:t>If all the numbers in the world were rubbed out, </a:t>
            </a:r>
          </a:p>
          <a:p>
            <a:r>
              <a:rPr lang="en-GB" dirty="0">
                <a:latin typeface="Letter-join Print Plus 3" panose="02000805000000020003" pitchFamily="50" charset="0"/>
              </a:rPr>
              <a:t>removed, taken away: </a:t>
            </a:r>
          </a:p>
          <a:p>
            <a:r>
              <a:rPr lang="en-GB" dirty="0">
                <a:latin typeface="Letter-join Print Plus 3" panose="02000805000000020003" pitchFamily="50" charset="0"/>
              </a:rPr>
              <a:t>I wouldn’t know how old I was, </a:t>
            </a:r>
          </a:p>
          <a:p>
            <a:r>
              <a:rPr lang="en-GB" dirty="0">
                <a:latin typeface="Letter-join Print Plus 3" panose="02000805000000020003" pitchFamily="50" charset="0"/>
              </a:rPr>
              <a:t>I wouldn’t know the time of day, </a:t>
            </a:r>
          </a:p>
          <a:p>
            <a:r>
              <a:rPr lang="en-GB" dirty="0">
                <a:latin typeface="Letter-join Print Plus 3" panose="02000805000000020003" pitchFamily="50" charset="0"/>
              </a:rPr>
              <a:t>I wouldn’t know which bus to catch, </a:t>
            </a:r>
          </a:p>
          <a:p>
            <a:r>
              <a:rPr lang="en-GB" dirty="0">
                <a:latin typeface="Letter-join Print Plus 3" panose="02000805000000020003" pitchFamily="50" charset="0"/>
              </a:rPr>
              <a:t>I wouldn’t know the number of goals I had scored, </a:t>
            </a:r>
          </a:p>
          <a:p>
            <a:r>
              <a:rPr lang="en-GB" dirty="0">
                <a:latin typeface="Letter-join Print Plus 3" panose="02000805000000020003" pitchFamily="50" charset="0"/>
              </a:rPr>
              <a:t>I wouldn’t know how many scoops of ice-cream I had, </a:t>
            </a:r>
          </a:p>
          <a:p>
            <a:r>
              <a:rPr lang="en-GB" dirty="0">
                <a:latin typeface="Letter-join Print Plus 3" panose="02000805000000020003" pitchFamily="50" charset="0"/>
              </a:rPr>
              <a:t>I wouldn’t know the page on my reading book, </a:t>
            </a:r>
          </a:p>
          <a:p>
            <a:r>
              <a:rPr lang="en-GB" dirty="0">
                <a:latin typeface="Letter-join Print Plus 3" panose="02000805000000020003" pitchFamily="50" charset="0"/>
              </a:rPr>
              <a:t>I wouldn’t know how tall I was, </a:t>
            </a:r>
          </a:p>
          <a:p>
            <a:r>
              <a:rPr lang="en-GB" dirty="0">
                <a:latin typeface="Letter-join Print Plus 3" panose="02000805000000020003" pitchFamily="50" charset="0"/>
              </a:rPr>
              <a:t>I wouldn’t know how much I weighed, </a:t>
            </a:r>
          </a:p>
          <a:p>
            <a:r>
              <a:rPr lang="en-GB" dirty="0">
                <a:latin typeface="Letter-join Print Plus 3" panose="02000805000000020003" pitchFamily="50" charset="0"/>
              </a:rPr>
              <a:t>I wouldn’t know how many sides there are in a hexagon, </a:t>
            </a:r>
          </a:p>
          <a:p>
            <a:r>
              <a:rPr lang="en-GB" dirty="0">
                <a:latin typeface="Letter-join Print Plus 3" panose="02000805000000020003" pitchFamily="50" charset="0"/>
              </a:rPr>
              <a:t>I wouldn’t know how many days are in the month, </a:t>
            </a:r>
          </a:p>
          <a:p>
            <a:r>
              <a:rPr lang="en-GB" dirty="0">
                <a:latin typeface="Letter-join Print Plus 3" panose="02000805000000020003" pitchFamily="50" charset="0"/>
              </a:rPr>
              <a:t>I wouldn’t be able to work my calculator. </a:t>
            </a:r>
          </a:p>
          <a:p>
            <a:r>
              <a:rPr lang="en-GB" dirty="0">
                <a:latin typeface="Letter-join Print Plus 3" panose="02000805000000020003" pitchFamily="50" charset="0"/>
              </a:rPr>
              <a:t>And I wouldn’t be able to play hide-and-seek! </a:t>
            </a:r>
          </a:p>
          <a:p>
            <a:r>
              <a:rPr lang="en-GB" dirty="0">
                <a:latin typeface="Letter-join Print Plus 3" panose="02000805000000020003" pitchFamily="50" charset="0"/>
              </a:rPr>
              <a:t>But I would know </a:t>
            </a:r>
          </a:p>
          <a:p>
            <a:r>
              <a:rPr lang="en-GB" dirty="0">
                <a:latin typeface="Letter-join Print Plus 3" panose="02000805000000020003" pitchFamily="50" charset="0"/>
              </a:rPr>
              <a:t>As far as my mum was concerned, </a:t>
            </a:r>
          </a:p>
          <a:p>
            <a:r>
              <a:rPr lang="en-GB" dirty="0">
                <a:latin typeface="Letter-join Print Plus 3" panose="02000805000000020003" pitchFamily="50" charset="0"/>
              </a:rPr>
              <a:t>I was still her NUMBER ONE! </a:t>
            </a:r>
          </a:p>
          <a:p>
            <a:endParaRPr lang="en-GB" dirty="0">
              <a:latin typeface="Letter-join Print Plus 3" panose="02000805000000020003" pitchFamily="50" charset="0"/>
            </a:endParaRPr>
          </a:p>
          <a:p>
            <a:pPr algn="r"/>
            <a:r>
              <a:rPr lang="en-GB" dirty="0">
                <a:latin typeface="Letter-join Print Plus 3" panose="02000805000000020003" pitchFamily="50" charset="0"/>
              </a:rPr>
              <a:t>Ian Souter</a:t>
            </a:r>
          </a:p>
        </p:txBody>
      </p:sp>
    </p:spTree>
    <p:extLst>
      <p:ext uri="{BB962C8B-B14F-4D97-AF65-F5344CB8AC3E}">
        <p14:creationId xmlns:p14="http://schemas.microsoft.com/office/powerpoint/2010/main" val="17976212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FE1D3-E543-B18B-9062-A7A7CEC90E17}"/>
            </a:ext>
          </a:extLst>
        </p:cNvPr>
        <p:cNvGrpSpPr/>
        <p:nvPr/>
      </p:nvGrpSpPr>
      <p:grpSpPr>
        <a:xfrm>
          <a:off x="0" y="0"/>
          <a:ext cx="0" cy="0"/>
          <a:chOff x="0" y="0"/>
          <a:chExt cx="0" cy="0"/>
        </a:xfrm>
      </p:grpSpPr>
      <p:sp>
        <p:nvSpPr>
          <p:cNvPr id="2" name="Rectangle 5">
            <a:extLst>
              <a:ext uri="{FF2B5EF4-FFF2-40B4-BE49-F238E27FC236}">
                <a16:creationId xmlns:a16="http://schemas.microsoft.com/office/drawing/2014/main" id="{8364281D-ABC9-B03C-63C1-86F5E127C056}"/>
              </a:ext>
            </a:extLst>
          </p:cNvPr>
          <p:cNvSpPr>
            <a:spLocks noChangeArrowheads="1"/>
          </p:cNvSpPr>
          <p:nvPr/>
        </p:nvSpPr>
        <p:spPr bwMode="auto">
          <a:xfrm>
            <a:off x="-760505" y="195708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CE1AF23D-C1A3-A65D-3113-9051E1822D6F}"/>
              </a:ext>
            </a:extLst>
          </p:cNvPr>
          <p:cNvSpPr>
            <a:spLocks noChangeArrowheads="1"/>
          </p:cNvSpPr>
          <p:nvPr/>
        </p:nvSpPr>
        <p:spPr bwMode="auto">
          <a:xfrm>
            <a:off x="-760505" y="241428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A759F0A0-F052-6B76-5817-813AFCCD6308}"/>
              </a:ext>
            </a:extLst>
          </p:cNvPr>
          <p:cNvSpPr txBox="1"/>
          <p:nvPr/>
        </p:nvSpPr>
        <p:spPr>
          <a:xfrm>
            <a:off x="8161577" y="173591"/>
            <a:ext cx="3890039" cy="584775"/>
          </a:xfrm>
          <a:prstGeom prst="rect">
            <a:avLst/>
          </a:prstGeom>
          <a:noFill/>
        </p:spPr>
        <p:txBody>
          <a:bodyPr wrap="none" rtlCol="0">
            <a:spAutoFit/>
          </a:bodyPr>
          <a:lstStyle/>
          <a:p>
            <a:pPr algn="ctr"/>
            <a:r>
              <a:rPr lang="en-GB" sz="3200" b="1" dirty="0">
                <a:latin typeface="Letter-join Print Plus 3" panose="02000805000000020003" pitchFamily="50" charset="0"/>
              </a:rPr>
              <a:t>Perception of Maths</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862D4A91-06DF-D456-07D2-F71ED81134D9}"/>
              </a:ext>
            </a:extLst>
          </p:cNvPr>
          <p:cNvSpPr txBox="1"/>
          <p:nvPr/>
        </p:nvSpPr>
        <p:spPr>
          <a:xfrm>
            <a:off x="4571957" y="3365595"/>
            <a:ext cx="201336" cy="369332"/>
          </a:xfrm>
          <a:prstGeom prst="rect">
            <a:avLst/>
          </a:prstGeom>
          <a:solidFill>
            <a:schemeClr val="bg1"/>
          </a:solidFill>
        </p:spPr>
        <p:txBody>
          <a:bodyPr wrap="square" rtlCol="0">
            <a:spAutoFit/>
          </a:bodyPr>
          <a:lstStyle/>
          <a:p>
            <a:endParaRPr lang="en-GB" dirty="0"/>
          </a:p>
        </p:txBody>
      </p:sp>
      <p:sp>
        <p:nvSpPr>
          <p:cNvPr id="10" name="TextBox 9">
            <a:extLst>
              <a:ext uri="{FF2B5EF4-FFF2-40B4-BE49-F238E27FC236}">
                <a16:creationId xmlns:a16="http://schemas.microsoft.com/office/drawing/2014/main" id="{692444F5-CE9D-228E-8BF6-D2B3D8B93861}"/>
              </a:ext>
            </a:extLst>
          </p:cNvPr>
          <p:cNvSpPr txBox="1"/>
          <p:nvPr/>
        </p:nvSpPr>
        <p:spPr>
          <a:xfrm>
            <a:off x="699202" y="1274684"/>
            <a:ext cx="11291559" cy="584775"/>
          </a:xfrm>
          <a:prstGeom prst="rect">
            <a:avLst/>
          </a:prstGeom>
          <a:noFill/>
        </p:spPr>
        <p:txBody>
          <a:bodyPr wrap="square" rtlCol="0">
            <a:spAutoFit/>
          </a:bodyPr>
          <a:lstStyle/>
          <a:p>
            <a:pPr marL="457200" indent="-457200">
              <a:buFont typeface="Arial" panose="020B0604020202020204" pitchFamily="34" charset="0"/>
              <a:buChar char="•"/>
            </a:pPr>
            <a:r>
              <a:rPr lang="en-GB" sz="3200" dirty="0">
                <a:latin typeface="Letter-join Print Plus 3" panose="02000805000000020003" pitchFamily="50" charset="0"/>
              </a:rPr>
              <a:t> What is your experience of maths at school?</a:t>
            </a:r>
          </a:p>
        </p:txBody>
      </p:sp>
      <p:sp>
        <p:nvSpPr>
          <p:cNvPr id="11" name="TextBox 10">
            <a:extLst>
              <a:ext uri="{FF2B5EF4-FFF2-40B4-BE49-F238E27FC236}">
                <a16:creationId xmlns:a16="http://schemas.microsoft.com/office/drawing/2014/main" id="{690C49BB-6BB0-ECA1-8F9C-91423FC0F4F3}"/>
              </a:ext>
            </a:extLst>
          </p:cNvPr>
          <p:cNvSpPr txBox="1"/>
          <p:nvPr/>
        </p:nvSpPr>
        <p:spPr>
          <a:xfrm>
            <a:off x="699202" y="1859459"/>
            <a:ext cx="11291559" cy="1077218"/>
          </a:xfrm>
          <a:prstGeom prst="rect">
            <a:avLst/>
          </a:prstGeom>
          <a:noFill/>
        </p:spPr>
        <p:txBody>
          <a:bodyPr wrap="square" rtlCol="0">
            <a:spAutoFit/>
          </a:bodyPr>
          <a:lstStyle/>
          <a:p>
            <a:pPr marL="457200" indent="-457200">
              <a:buFont typeface="Arial" panose="020B0604020202020204" pitchFamily="34" charset="0"/>
              <a:buChar char="•"/>
            </a:pPr>
            <a:r>
              <a:rPr lang="en-GB" sz="3200" dirty="0">
                <a:latin typeface="Letter-join Print Plus 3" panose="02000805000000020003" pitchFamily="50" charset="0"/>
              </a:rPr>
              <a:t> If children hear ‘I hate maths’ or ‘I can’t do Maths’ then</a:t>
            </a:r>
          </a:p>
          <a:p>
            <a:r>
              <a:rPr lang="en-GB" sz="3200" dirty="0">
                <a:latin typeface="Letter-join Print Plus 3" panose="02000805000000020003" pitchFamily="50" charset="0"/>
              </a:rPr>
              <a:t>perceptions start to become negative and their barriers go up! </a:t>
            </a:r>
          </a:p>
        </p:txBody>
      </p:sp>
      <p:sp>
        <p:nvSpPr>
          <p:cNvPr id="13" name="TextBox 12">
            <a:extLst>
              <a:ext uri="{FF2B5EF4-FFF2-40B4-BE49-F238E27FC236}">
                <a16:creationId xmlns:a16="http://schemas.microsoft.com/office/drawing/2014/main" id="{5D6C4403-5701-CA83-E970-6A4329AE69EE}"/>
              </a:ext>
            </a:extLst>
          </p:cNvPr>
          <p:cNvSpPr txBox="1"/>
          <p:nvPr/>
        </p:nvSpPr>
        <p:spPr>
          <a:xfrm>
            <a:off x="450220" y="4297984"/>
            <a:ext cx="11291559" cy="2062103"/>
          </a:xfrm>
          <a:prstGeom prst="rect">
            <a:avLst/>
          </a:prstGeom>
          <a:noFill/>
        </p:spPr>
        <p:txBody>
          <a:bodyPr wrap="square" rtlCol="0">
            <a:spAutoFit/>
          </a:bodyPr>
          <a:lstStyle/>
          <a:p>
            <a:r>
              <a:rPr lang="en-GB" sz="3200" dirty="0">
                <a:latin typeface="Letter-join Print Plus 3" panose="02000805000000020003" pitchFamily="50" charset="0"/>
              </a:rPr>
              <a:t>We all need to be positive role models about maths so that our children develop a love of this subject, recognising its value in the real world and see it as an area of the curriculum in which they can succeed.</a:t>
            </a:r>
          </a:p>
        </p:txBody>
      </p:sp>
    </p:spTree>
    <p:extLst>
      <p:ext uri="{BB962C8B-B14F-4D97-AF65-F5344CB8AC3E}">
        <p14:creationId xmlns:p14="http://schemas.microsoft.com/office/powerpoint/2010/main" val="293606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680CC48B-0F19-41C8-A5E3-E0820DAA48B4}"/>
              </a:ext>
            </a:extLst>
          </p:cNvPr>
          <p:cNvSpPr>
            <a:spLocks noChangeArrowheads="1"/>
          </p:cNvSpPr>
          <p:nvPr/>
        </p:nvSpPr>
        <p:spPr bwMode="auto">
          <a:xfrm>
            <a:off x="137160" y="173736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BFF565CE-DFF4-4D9E-A4DE-36C60E77B3ED}"/>
              </a:ext>
            </a:extLst>
          </p:cNvPr>
          <p:cNvSpPr>
            <a:spLocks noChangeArrowheads="1"/>
          </p:cNvSpPr>
          <p:nvPr/>
        </p:nvSpPr>
        <p:spPr bwMode="auto">
          <a:xfrm>
            <a:off x="137160" y="219456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TextBox 5">
            <a:extLst>
              <a:ext uri="{FF2B5EF4-FFF2-40B4-BE49-F238E27FC236}">
                <a16:creationId xmlns:a16="http://schemas.microsoft.com/office/drawing/2014/main" id="{C85C8680-147C-47E6-8441-D74EFD4EBC7C}"/>
              </a:ext>
            </a:extLst>
          </p:cNvPr>
          <p:cNvSpPr txBox="1"/>
          <p:nvPr/>
        </p:nvSpPr>
        <p:spPr>
          <a:xfrm>
            <a:off x="6233160" y="220910"/>
            <a:ext cx="5812169" cy="584775"/>
          </a:xfrm>
          <a:prstGeom prst="rect">
            <a:avLst/>
          </a:prstGeom>
          <a:noFill/>
        </p:spPr>
        <p:txBody>
          <a:bodyPr wrap="none" rtlCol="0">
            <a:spAutoFit/>
          </a:bodyPr>
          <a:lstStyle/>
          <a:p>
            <a:pPr algn="ctr"/>
            <a:r>
              <a:rPr lang="en-GB" sz="3200" b="1" dirty="0">
                <a:latin typeface="Letter-join Print Plus 3" panose="02000805000000020003" pitchFamily="50" charset="0"/>
              </a:rPr>
              <a:t>AGENDA FOR THE SESSION</a:t>
            </a:r>
            <a:endParaRPr lang="en-GB" sz="2300" dirty="0">
              <a:latin typeface="Letter-join Print Plus 3" panose="02000805000000020003" pitchFamily="50" charset="0"/>
            </a:endParaRPr>
          </a:p>
        </p:txBody>
      </p:sp>
      <p:sp>
        <p:nvSpPr>
          <p:cNvPr id="7" name="TextBox 6">
            <a:extLst>
              <a:ext uri="{FF2B5EF4-FFF2-40B4-BE49-F238E27FC236}">
                <a16:creationId xmlns:a16="http://schemas.microsoft.com/office/drawing/2014/main" id="{B9A29AF2-5372-4186-8CF5-026F4A8F277A}"/>
              </a:ext>
            </a:extLst>
          </p:cNvPr>
          <p:cNvSpPr txBox="1"/>
          <p:nvPr/>
        </p:nvSpPr>
        <p:spPr>
          <a:xfrm>
            <a:off x="5469622" y="3145872"/>
            <a:ext cx="201336" cy="369332"/>
          </a:xfrm>
          <a:prstGeom prst="rect">
            <a:avLst/>
          </a:prstGeom>
          <a:solidFill>
            <a:schemeClr val="bg1"/>
          </a:solidFill>
        </p:spPr>
        <p:txBody>
          <a:bodyPr wrap="square" rtlCol="0">
            <a:spAutoFit/>
          </a:bodyPr>
          <a:lstStyle/>
          <a:p>
            <a:endParaRPr lang="en-GB" dirty="0"/>
          </a:p>
        </p:txBody>
      </p:sp>
      <p:pic>
        <p:nvPicPr>
          <p:cNvPr id="8" name="Picture 7">
            <a:extLst>
              <a:ext uri="{FF2B5EF4-FFF2-40B4-BE49-F238E27FC236}">
                <a16:creationId xmlns:a16="http://schemas.microsoft.com/office/drawing/2014/main" id="{C8BC259E-8B4B-403B-89B3-200874511E6B}"/>
              </a:ext>
            </a:extLst>
          </p:cNvPr>
          <p:cNvPicPr>
            <a:picLocks noChangeAspect="1"/>
          </p:cNvPicPr>
          <p:nvPr/>
        </p:nvPicPr>
        <p:blipFill rotWithShape="1">
          <a:blip r:embed="rId2">
            <a:clrChange>
              <a:clrFrom>
                <a:srgbClr val="B2D4C9"/>
              </a:clrFrom>
              <a:clrTo>
                <a:srgbClr val="B2D4C9">
                  <a:alpha val="0"/>
                </a:srgbClr>
              </a:clrTo>
            </a:clrChange>
          </a:blip>
          <a:srcRect b="7476"/>
          <a:stretch/>
        </p:blipFill>
        <p:spPr>
          <a:xfrm>
            <a:off x="2104590" y="1396794"/>
            <a:ext cx="8411009" cy="5157629"/>
          </a:xfrm>
          <a:prstGeom prst="rect">
            <a:avLst/>
          </a:prstGeom>
        </p:spPr>
      </p:pic>
      <p:sp>
        <p:nvSpPr>
          <p:cNvPr id="9" name="TextBox 8">
            <a:extLst>
              <a:ext uri="{FF2B5EF4-FFF2-40B4-BE49-F238E27FC236}">
                <a16:creationId xmlns:a16="http://schemas.microsoft.com/office/drawing/2014/main" id="{C7176D78-D2B8-4363-9112-15CE43E6C9D5}"/>
              </a:ext>
            </a:extLst>
          </p:cNvPr>
          <p:cNvSpPr txBox="1"/>
          <p:nvPr/>
        </p:nvSpPr>
        <p:spPr>
          <a:xfrm>
            <a:off x="3900436" y="2076627"/>
            <a:ext cx="4007957" cy="523220"/>
          </a:xfrm>
          <a:prstGeom prst="rect">
            <a:avLst/>
          </a:prstGeom>
          <a:noFill/>
        </p:spPr>
        <p:txBody>
          <a:bodyPr wrap="none" rtlCol="0">
            <a:spAutoFit/>
          </a:bodyPr>
          <a:lstStyle/>
          <a:p>
            <a:r>
              <a:rPr lang="en-GB" sz="2800" dirty="0">
                <a:latin typeface="Letter-join Print Plus 3" panose="02000805000000020003" pitchFamily="50" charset="0"/>
              </a:rPr>
              <a:t>The National Curriculum</a:t>
            </a:r>
          </a:p>
        </p:txBody>
      </p:sp>
      <p:sp>
        <p:nvSpPr>
          <p:cNvPr id="10" name="TextBox 9">
            <a:extLst>
              <a:ext uri="{FF2B5EF4-FFF2-40B4-BE49-F238E27FC236}">
                <a16:creationId xmlns:a16="http://schemas.microsoft.com/office/drawing/2014/main" id="{D8677E3D-2373-448B-B43C-69C592CD8C15}"/>
              </a:ext>
            </a:extLst>
          </p:cNvPr>
          <p:cNvSpPr txBox="1"/>
          <p:nvPr/>
        </p:nvSpPr>
        <p:spPr>
          <a:xfrm>
            <a:off x="3940693" y="2506808"/>
            <a:ext cx="3562001" cy="523220"/>
          </a:xfrm>
          <a:prstGeom prst="rect">
            <a:avLst/>
          </a:prstGeom>
          <a:noFill/>
        </p:spPr>
        <p:txBody>
          <a:bodyPr wrap="none" rtlCol="0">
            <a:spAutoFit/>
          </a:bodyPr>
          <a:lstStyle/>
          <a:p>
            <a:r>
              <a:rPr lang="en-GB" sz="2800" dirty="0">
                <a:latin typeface="Letter-join Print Plus 3" panose="02000805000000020003" pitchFamily="50" charset="0"/>
              </a:rPr>
              <a:t>Our maths curriculum</a:t>
            </a:r>
          </a:p>
        </p:txBody>
      </p:sp>
      <p:sp>
        <p:nvSpPr>
          <p:cNvPr id="11" name="TextBox 10">
            <a:extLst>
              <a:ext uri="{FF2B5EF4-FFF2-40B4-BE49-F238E27FC236}">
                <a16:creationId xmlns:a16="http://schemas.microsoft.com/office/drawing/2014/main" id="{4E99AB3B-B2FD-41A3-B0B5-1E179CDC5695}"/>
              </a:ext>
            </a:extLst>
          </p:cNvPr>
          <p:cNvSpPr txBox="1"/>
          <p:nvPr/>
        </p:nvSpPr>
        <p:spPr>
          <a:xfrm>
            <a:off x="3977738" y="2966433"/>
            <a:ext cx="6089296" cy="523220"/>
          </a:xfrm>
          <a:prstGeom prst="rect">
            <a:avLst/>
          </a:prstGeom>
          <a:noFill/>
        </p:spPr>
        <p:txBody>
          <a:bodyPr wrap="none" rtlCol="0">
            <a:spAutoFit/>
          </a:bodyPr>
          <a:lstStyle/>
          <a:p>
            <a:r>
              <a:rPr lang="en-GB" sz="2800" dirty="0">
                <a:latin typeface="Letter-join Print Plus 3" panose="02000805000000020003" pitchFamily="50" charset="0"/>
              </a:rPr>
              <a:t>A concrete, pictorial, abstract approach</a:t>
            </a:r>
          </a:p>
        </p:txBody>
      </p:sp>
      <p:sp>
        <p:nvSpPr>
          <p:cNvPr id="12" name="TextBox 11">
            <a:extLst>
              <a:ext uri="{FF2B5EF4-FFF2-40B4-BE49-F238E27FC236}">
                <a16:creationId xmlns:a16="http://schemas.microsoft.com/office/drawing/2014/main" id="{6F918BB9-CCB0-4354-99C8-3A09BBED3FA1}"/>
              </a:ext>
            </a:extLst>
          </p:cNvPr>
          <p:cNvSpPr txBox="1"/>
          <p:nvPr/>
        </p:nvSpPr>
        <p:spPr>
          <a:xfrm>
            <a:off x="3977738" y="3430072"/>
            <a:ext cx="3755708" cy="523220"/>
          </a:xfrm>
          <a:prstGeom prst="rect">
            <a:avLst/>
          </a:prstGeom>
          <a:noFill/>
        </p:spPr>
        <p:txBody>
          <a:bodyPr wrap="none" rtlCol="0">
            <a:spAutoFit/>
          </a:bodyPr>
          <a:lstStyle/>
          <a:p>
            <a:r>
              <a:rPr lang="en-GB" sz="2800" dirty="0">
                <a:latin typeface="Letter-join Print Plus 3" panose="02000805000000020003" pitchFamily="50" charset="0"/>
              </a:rPr>
              <a:t>White Rose small steps</a:t>
            </a:r>
          </a:p>
        </p:txBody>
      </p:sp>
      <p:sp>
        <p:nvSpPr>
          <p:cNvPr id="13" name="TextBox 12">
            <a:extLst>
              <a:ext uri="{FF2B5EF4-FFF2-40B4-BE49-F238E27FC236}">
                <a16:creationId xmlns:a16="http://schemas.microsoft.com/office/drawing/2014/main" id="{28962B0B-1F4E-4AC1-8EA0-F448088196E0}"/>
              </a:ext>
            </a:extLst>
          </p:cNvPr>
          <p:cNvSpPr txBox="1"/>
          <p:nvPr/>
        </p:nvSpPr>
        <p:spPr>
          <a:xfrm>
            <a:off x="4022450" y="3885487"/>
            <a:ext cx="1729320" cy="523220"/>
          </a:xfrm>
          <a:prstGeom prst="rect">
            <a:avLst/>
          </a:prstGeom>
          <a:noFill/>
        </p:spPr>
        <p:txBody>
          <a:bodyPr wrap="none" rtlCol="0">
            <a:spAutoFit/>
          </a:bodyPr>
          <a:lstStyle/>
          <a:p>
            <a:r>
              <a:rPr lang="en-GB" sz="2800" dirty="0">
                <a:latin typeface="Letter-join Print Plus 3" panose="02000805000000020003" pitchFamily="50" charset="0"/>
              </a:rPr>
              <a:t>Meet Tiny</a:t>
            </a:r>
          </a:p>
        </p:txBody>
      </p:sp>
      <p:sp>
        <p:nvSpPr>
          <p:cNvPr id="14" name="TextBox 13">
            <a:extLst>
              <a:ext uri="{FF2B5EF4-FFF2-40B4-BE49-F238E27FC236}">
                <a16:creationId xmlns:a16="http://schemas.microsoft.com/office/drawing/2014/main" id="{3EA6B264-0099-472B-95E9-6815C955E1E2}"/>
              </a:ext>
            </a:extLst>
          </p:cNvPr>
          <p:cNvSpPr txBox="1"/>
          <p:nvPr/>
        </p:nvSpPr>
        <p:spPr>
          <a:xfrm>
            <a:off x="4046731" y="5698654"/>
            <a:ext cx="3386440" cy="523220"/>
          </a:xfrm>
          <a:prstGeom prst="rect">
            <a:avLst/>
          </a:prstGeom>
          <a:noFill/>
        </p:spPr>
        <p:txBody>
          <a:bodyPr wrap="none" rtlCol="0">
            <a:spAutoFit/>
          </a:bodyPr>
          <a:lstStyle/>
          <a:p>
            <a:r>
              <a:rPr lang="en-GB" sz="2800" dirty="0">
                <a:latin typeface="Letter-join Print Plus 3" panose="02000805000000020003" pitchFamily="50" charset="0"/>
              </a:rPr>
              <a:t>How to help at home</a:t>
            </a:r>
          </a:p>
        </p:txBody>
      </p:sp>
      <p:sp>
        <p:nvSpPr>
          <p:cNvPr id="15" name="TextBox 14">
            <a:extLst>
              <a:ext uri="{FF2B5EF4-FFF2-40B4-BE49-F238E27FC236}">
                <a16:creationId xmlns:a16="http://schemas.microsoft.com/office/drawing/2014/main" id="{11A1E77F-DB7E-4BD8-B193-241DA21CD101}"/>
              </a:ext>
            </a:extLst>
          </p:cNvPr>
          <p:cNvSpPr txBox="1"/>
          <p:nvPr/>
        </p:nvSpPr>
        <p:spPr>
          <a:xfrm>
            <a:off x="3977738" y="4318721"/>
            <a:ext cx="2935034" cy="523220"/>
          </a:xfrm>
          <a:prstGeom prst="rect">
            <a:avLst/>
          </a:prstGeom>
          <a:noFill/>
        </p:spPr>
        <p:txBody>
          <a:bodyPr wrap="none" rtlCol="0">
            <a:spAutoFit/>
          </a:bodyPr>
          <a:lstStyle/>
          <a:p>
            <a:r>
              <a:rPr lang="en-GB" sz="2800" dirty="0">
                <a:latin typeface="Letter-join Print Plus 3" panose="02000805000000020003" pitchFamily="50" charset="0"/>
              </a:rPr>
              <a:t>Mastering Number</a:t>
            </a:r>
          </a:p>
        </p:txBody>
      </p:sp>
      <p:sp>
        <p:nvSpPr>
          <p:cNvPr id="17" name="TextBox 16">
            <a:extLst>
              <a:ext uri="{FF2B5EF4-FFF2-40B4-BE49-F238E27FC236}">
                <a16:creationId xmlns:a16="http://schemas.microsoft.com/office/drawing/2014/main" id="{F6C54E51-0107-4827-94EA-02A6D597416F}"/>
              </a:ext>
            </a:extLst>
          </p:cNvPr>
          <p:cNvSpPr txBox="1"/>
          <p:nvPr/>
        </p:nvSpPr>
        <p:spPr>
          <a:xfrm>
            <a:off x="4022450" y="4800844"/>
            <a:ext cx="3449149" cy="523220"/>
          </a:xfrm>
          <a:prstGeom prst="rect">
            <a:avLst/>
          </a:prstGeom>
          <a:noFill/>
        </p:spPr>
        <p:txBody>
          <a:bodyPr wrap="none" rtlCol="0">
            <a:spAutoFit/>
          </a:bodyPr>
          <a:lstStyle/>
          <a:p>
            <a:r>
              <a:rPr lang="en-GB" sz="2800" dirty="0">
                <a:latin typeface="Letter-join Print Plus 3" panose="02000805000000020003" pitchFamily="50" charset="0"/>
              </a:rPr>
              <a:t>Calculation strategies</a:t>
            </a:r>
          </a:p>
        </p:txBody>
      </p:sp>
      <p:sp>
        <p:nvSpPr>
          <p:cNvPr id="3" name="TextBox 2">
            <a:extLst>
              <a:ext uri="{FF2B5EF4-FFF2-40B4-BE49-F238E27FC236}">
                <a16:creationId xmlns:a16="http://schemas.microsoft.com/office/drawing/2014/main" id="{6B34C67E-1CF3-AF7B-0CBB-23C0D0FC5FD3}"/>
              </a:ext>
            </a:extLst>
          </p:cNvPr>
          <p:cNvSpPr txBox="1"/>
          <p:nvPr/>
        </p:nvSpPr>
        <p:spPr>
          <a:xfrm>
            <a:off x="4046731" y="5238932"/>
            <a:ext cx="5047792" cy="523220"/>
          </a:xfrm>
          <a:prstGeom prst="rect">
            <a:avLst/>
          </a:prstGeom>
          <a:noFill/>
        </p:spPr>
        <p:txBody>
          <a:bodyPr wrap="none" rtlCol="0">
            <a:spAutoFit/>
          </a:bodyPr>
          <a:lstStyle/>
          <a:p>
            <a:r>
              <a:rPr lang="en-GB" sz="2800" dirty="0">
                <a:latin typeface="Letter-join Print Plus 3" panose="02000805000000020003" pitchFamily="50" charset="0"/>
              </a:rPr>
              <a:t>End of Key Stage 1 assessments</a:t>
            </a:r>
          </a:p>
        </p:txBody>
      </p:sp>
      <p:sp>
        <p:nvSpPr>
          <p:cNvPr id="5" name="TextBox 4">
            <a:extLst>
              <a:ext uri="{FF2B5EF4-FFF2-40B4-BE49-F238E27FC236}">
                <a16:creationId xmlns:a16="http://schemas.microsoft.com/office/drawing/2014/main" id="{F92B072F-2039-F301-1F79-95F046BD0599}"/>
              </a:ext>
            </a:extLst>
          </p:cNvPr>
          <p:cNvSpPr txBox="1"/>
          <p:nvPr/>
        </p:nvSpPr>
        <p:spPr>
          <a:xfrm>
            <a:off x="4046731" y="6138277"/>
            <a:ext cx="1624227" cy="523220"/>
          </a:xfrm>
          <a:prstGeom prst="rect">
            <a:avLst/>
          </a:prstGeom>
          <a:noFill/>
        </p:spPr>
        <p:txBody>
          <a:bodyPr wrap="none" rtlCol="0">
            <a:spAutoFit/>
          </a:bodyPr>
          <a:lstStyle/>
          <a:p>
            <a:r>
              <a:rPr lang="en-GB" sz="2800" dirty="0">
                <a:latin typeface="Letter-join Print Plus 3" panose="02000805000000020003" pitchFamily="50" charset="0"/>
              </a:rPr>
              <a:t>Questions</a:t>
            </a:r>
          </a:p>
        </p:txBody>
      </p:sp>
    </p:spTree>
    <p:extLst>
      <p:ext uri="{BB962C8B-B14F-4D97-AF65-F5344CB8AC3E}">
        <p14:creationId xmlns:p14="http://schemas.microsoft.com/office/powerpoint/2010/main" val="2380661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5" grpId="0"/>
      <p:bldP spid="17" grpId="0"/>
      <p:bldP spid="3"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680CC48B-0F19-41C8-A5E3-E0820DAA48B4}"/>
              </a:ext>
            </a:extLst>
          </p:cNvPr>
          <p:cNvSpPr>
            <a:spLocks noChangeArrowheads="1"/>
          </p:cNvSpPr>
          <p:nvPr/>
        </p:nvSpPr>
        <p:spPr bwMode="auto">
          <a:xfrm>
            <a:off x="-940979" y="1812704"/>
            <a:ext cx="1744954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BFF565CE-DFF4-4D9E-A4DE-36C60E77B3ED}"/>
              </a:ext>
            </a:extLst>
          </p:cNvPr>
          <p:cNvSpPr>
            <a:spLocks noChangeArrowheads="1"/>
          </p:cNvSpPr>
          <p:nvPr/>
        </p:nvSpPr>
        <p:spPr bwMode="auto">
          <a:xfrm>
            <a:off x="-940979" y="2269904"/>
            <a:ext cx="17449542"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387CD3B7-0664-4502-8C12-EC110FA5895A}"/>
              </a:ext>
            </a:extLst>
          </p:cNvPr>
          <p:cNvSpPr txBox="1"/>
          <p:nvPr/>
        </p:nvSpPr>
        <p:spPr>
          <a:xfrm>
            <a:off x="5635595" y="20397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The National Curriculum</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AE199B11-430F-4A04-AB2C-B7B1D5AD9158}"/>
              </a:ext>
            </a:extLst>
          </p:cNvPr>
          <p:cNvSpPr txBox="1"/>
          <p:nvPr/>
        </p:nvSpPr>
        <p:spPr>
          <a:xfrm>
            <a:off x="1161721" y="3027792"/>
            <a:ext cx="288158" cy="369332"/>
          </a:xfrm>
          <a:prstGeom prst="rect">
            <a:avLst/>
          </a:prstGeom>
          <a:solidFill>
            <a:schemeClr val="bg1"/>
          </a:solidFill>
        </p:spPr>
        <p:txBody>
          <a:bodyPr wrap="square" rtlCol="0">
            <a:spAutoFit/>
          </a:bodyPr>
          <a:lstStyle/>
          <a:p>
            <a:endParaRPr lang="en-GB" dirty="0"/>
          </a:p>
        </p:txBody>
      </p:sp>
      <p:sp>
        <p:nvSpPr>
          <p:cNvPr id="26" name="TextBox 25">
            <a:extLst>
              <a:ext uri="{FF2B5EF4-FFF2-40B4-BE49-F238E27FC236}">
                <a16:creationId xmlns:a16="http://schemas.microsoft.com/office/drawing/2014/main" id="{BF3B7A2B-20C4-43AB-AB6D-84A1AA25C322}"/>
              </a:ext>
            </a:extLst>
          </p:cNvPr>
          <p:cNvSpPr txBox="1"/>
          <p:nvPr/>
        </p:nvSpPr>
        <p:spPr>
          <a:xfrm>
            <a:off x="196906" y="1070646"/>
            <a:ext cx="11085594" cy="584775"/>
          </a:xfrm>
          <a:prstGeom prst="rect">
            <a:avLst/>
          </a:prstGeom>
          <a:noFill/>
        </p:spPr>
        <p:txBody>
          <a:bodyPr wrap="square" rtlCol="0">
            <a:spAutoFit/>
          </a:bodyPr>
          <a:lstStyle/>
          <a:p>
            <a:r>
              <a:rPr lang="en-GB" sz="3200" dirty="0">
                <a:latin typeface="Letter-join Print Plus 3" panose="02000805000000020003" pitchFamily="50" charset="0"/>
              </a:rPr>
              <a:t>Aims for all pupils to…</a:t>
            </a:r>
          </a:p>
        </p:txBody>
      </p:sp>
      <p:sp>
        <p:nvSpPr>
          <p:cNvPr id="6" name="TextBox 5">
            <a:extLst>
              <a:ext uri="{FF2B5EF4-FFF2-40B4-BE49-F238E27FC236}">
                <a16:creationId xmlns:a16="http://schemas.microsoft.com/office/drawing/2014/main" id="{5815C868-F72C-5C7A-EF2B-CFC7938CCD60}"/>
              </a:ext>
            </a:extLst>
          </p:cNvPr>
          <p:cNvSpPr txBox="1"/>
          <p:nvPr/>
        </p:nvSpPr>
        <p:spPr>
          <a:xfrm>
            <a:off x="787154" y="1812704"/>
            <a:ext cx="10617692" cy="4893647"/>
          </a:xfrm>
          <a:prstGeom prst="rect">
            <a:avLst/>
          </a:prstGeom>
          <a:noFill/>
        </p:spPr>
        <p:txBody>
          <a:bodyPr wrap="square">
            <a:spAutoFit/>
          </a:bodyPr>
          <a:lstStyle/>
          <a:p>
            <a:pPr marL="285750" indent="-285750">
              <a:buFont typeface="Arial" panose="020B0604020202020204" pitchFamily="34" charset="0"/>
              <a:buChar char="•"/>
            </a:pPr>
            <a:r>
              <a:rPr lang="en-GB" sz="2400" dirty="0">
                <a:latin typeface="Letter-join Print Plus 3" panose="02000805000000020003" pitchFamily="50" charset="0"/>
              </a:rPr>
              <a:t>become </a:t>
            </a:r>
            <a:r>
              <a:rPr lang="en-GB" sz="2400" b="1" dirty="0">
                <a:latin typeface="Letter-join Print Plus 3" panose="02000805000000020003" pitchFamily="50" charset="0"/>
              </a:rPr>
              <a:t>fluent</a:t>
            </a:r>
            <a:r>
              <a:rPr lang="en-GB" sz="2400" dirty="0">
                <a:latin typeface="Letter-join Print Plus 3" panose="02000805000000020003" pitchFamily="50" charset="0"/>
              </a:rPr>
              <a:t> in the fundamentals of mathematics, including through varied and frequent </a:t>
            </a:r>
            <a:r>
              <a:rPr lang="en-GB" sz="2400" dirty="0">
                <a:solidFill>
                  <a:srgbClr val="0070C0"/>
                </a:solidFill>
                <a:latin typeface="Letter-join Print Plus 3" panose="02000805000000020003" pitchFamily="50" charset="0"/>
              </a:rPr>
              <a:t>practice</a:t>
            </a:r>
            <a:r>
              <a:rPr lang="en-GB" sz="2400" dirty="0">
                <a:latin typeface="Letter-join Print Plus 3" panose="02000805000000020003" pitchFamily="50" charset="0"/>
              </a:rPr>
              <a:t> with increasingly complex problems over time, so that pupils develop conceptual understanding and the ability to recall and apply knowledge rapidly and accurately.</a:t>
            </a:r>
          </a:p>
          <a:p>
            <a:r>
              <a:rPr lang="en-GB" sz="2400" dirty="0">
                <a:latin typeface="Letter-join Print Plus 3" panose="02000805000000020003" pitchFamily="50" charset="0"/>
              </a:rPr>
              <a:t> </a:t>
            </a:r>
          </a:p>
          <a:p>
            <a:pPr marL="285750" indent="-285750">
              <a:buFont typeface="Arial" panose="020B0604020202020204" pitchFamily="34" charset="0"/>
              <a:buChar char="•"/>
            </a:pPr>
            <a:r>
              <a:rPr lang="en-GB" sz="2400" b="1" dirty="0">
                <a:latin typeface="Letter-join Print Plus 3" panose="02000805000000020003" pitchFamily="50" charset="0"/>
              </a:rPr>
              <a:t>reason</a:t>
            </a:r>
            <a:r>
              <a:rPr lang="en-GB" sz="2400" dirty="0">
                <a:latin typeface="Letter-join Print Plus 3" panose="02000805000000020003" pitchFamily="50" charset="0"/>
              </a:rPr>
              <a:t> mathematically by following a line of enquiry, conjecturing relationships and generalisations, and developing an argument, </a:t>
            </a:r>
            <a:r>
              <a:rPr lang="en-GB" sz="2400" dirty="0">
                <a:solidFill>
                  <a:srgbClr val="0070C0"/>
                </a:solidFill>
                <a:latin typeface="Letter-join Print Plus 3" panose="02000805000000020003" pitchFamily="50" charset="0"/>
              </a:rPr>
              <a:t>justification</a:t>
            </a:r>
            <a:r>
              <a:rPr lang="en-GB" sz="2400" dirty="0">
                <a:latin typeface="Letter-join Print Plus 3" panose="02000805000000020003" pitchFamily="50" charset="0"/>
              </a:rPr>
              <a:t> or proof using mathematical language. </a:t>
            </a:r>
          </a:p>
          <a:p>
            <a:endParaRPr lang="en-GB" sz="2400" dirty="0">
              <a:latin typeface="Letter-join Print Plus 3" panose="02000805000000020003" pitchFamily="50" charset="0"/>
            </a:endParaRPr>
          </a:p>
          <a:p>
            <a:pPr marL="285750" indent="-285750">
              <a:buFont typeface="Arial" panose="020B0604020202020204" pitchFamily="34" charset="0"/>
              <a:buChar char="•"/>
            </a:pPr>
            <a:r>
              <a:rPr lang="en-GB" sz="2400" dirty="0">
                <a:latin typeface="Letter-join Print Plus 3" panose="02000805000000020003" pitchFamily="50" charset="0"/>
              </a:rPr>
              <a:t>can </a:t>
            </a:r>
            <a:r>
              <a:rPr lang="en-GB" sz="2400" b="1" dirty="0">
                <a:latin typeface="Letter-join Print Plus 3" panose="02000805000000020003" pitchFamily="50" charset="0"/>
              </a:rPr>
              <a:t>solve problems </a:t>
            </a:r>
            <a:r>
              <a:rPr lang="en-GB" sz="2400" dirty="0">
                <a:latin typeface="Letter-join Print Plus 3" panose="02000805000000020003" pitchFamily="50" charset="0"/>
              </a:rPr>
              <a:t>by </a:t>
            </a:r>
            <a:r>
              <a:rPr lang="en-GB" sz="2400" dirty="0">
                <a:solidFill>
                  <a:srgbClr val="0070C0"/>
                </a:solidFill>
                <a:latin typeface="Letter-join Print Plus 3" panose="02000805000000020003" pitchFamily="50" charset="0"/>
              </a:rPr>
              <a:t>applying</a:t>
            </a:r>
            <a:r>
              <a:rPr lang="en-GB" sz="2400" dirty="0">
                <a:latin typeface="Letter-join Print Plus 3" panose="02000805000000020003" pitchFamily="50" charset="0"/>
              </a:rPr>
              <a:t> their mathematics to a variety of routine and non-routine problems with increasing sophistication, including breaking down problems into a series of simpler steps and persevering in seeking solutions. </a:t>
            </a:r>
          </a:p>
        </p:txBody>
      </p:sp>
    </p:spTree>
    <p:extLst>
      <p:ext uri="{BB962C8B-B14F-4D97-AF65-F5344CB8AC3E}">
        <p14:creationId xmlns:p14="http://schemas.microsoft.com/office/powerpoint/2010/main" val="476260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2D7269-ED91-E73E-9F66-6F2FF69F8AFB}"/>
            </a:ext>
          </a:extLst>
        </p:cNvPr>
        <p:cNvGrpSpPr/>
        <p:nvPr/>
      </p:nvGrpSpPr>
      <p:grpSpPr>
        <a:xfrm>
          <a:off x="0" y="0"/>
          <a:ext cx="0" cy="0"/>
          <a:chOff x="0" y="0"/>
          <a:chExt cx="0" cy="0"/>
        </a:xfrm>
      </p:grpSpPr>
      <p:sp>
        <p:nvSpPr>
          <p:cNvPr id="2" name="Rectangle 5">
            <a:extLst>
              <a:ext uri="{FF2B5EF4-FFF2-40B4-BE49-F238E27FC236}">
                <a16:creationId xmlns:a16="http://schemas.microsoft.com/office/drawing/2014/main" id="{0D33AB64-5E1C-A7C3-C14A-9B92681805D2}"/>
              </a:ext>
            </a:extLst>
          </p:cNvPr>
          <p:cNvSpPr>
            <a:spLocks noChangeArrowheads="1"/>
          </p:cNvSpPr>
          <p:nvPr/>
        </p:nvSpPr>
        <p:spPr bwMode="auto">
          <a:xfrm>
            <a:off x="-940979" y="1812704"/>
            <a:ext cx="1744954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9BA70A76-DFF7-2F58-5B1A-4BECA72579DD}"/>
              </a:ext>
            </a:extLst>
          </p:cNvPr>
          <p:cNvSpPr>
            <a:spLocks noChangeArrowheads="1"/>
          </p:cNvSpPr>
          <p:nvPr/>
        </p:nvSpPr>
        <p:spPr bwMode="auto">
          <a:xfrm>
            <a:off x="-940979" y="2269904"/>
            <a:ext cx="17449542"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681F695E-7CF8-D67C-7BA0-76420F571E16}"/>
              </a:ext>
            </a:extLst>
          </p:cNvPr>
          <p:cNvSpPr txBox="1"/>
          <p:nvPr/>
        </p:nvSpPr>
        <p:spPr>
          <a:xfrm>
            <a:off x="5635595" y="20397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KS1 Maths Curriculum</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901F80E7-E817-4EAB-E682-83A00DA6427C}"/>
              </a:ext>
            </a:extLst>
          </p:cNvPr>
          <p:cNvSpPr txBox="1"/>
          <p:nvPr/>
        </p:nvSpPr>
        <p:spPr>
          <a:xfrm>
            <a:off x="1161721" y="3027792"/>
            <a:ext cx="288158" cy="369332"/>
          </a:xfrm>
          <a:prstGeom prst="rect">
            <a:avLst/>
          </a:prstGeom>
          <a:solidFill>
            <a:schemeClr val="bg1"/>
          </a:solidFill>
        </p:spPr>
        <p:txBody>
          <a:bodyPr wrap="square" rtlCol="0">
            <a:spAutoFit/>
          </a:bodyPr>
          <a:lstStyle/>
          <a:p>
            <a:endParaRPr lang="en-GB" dirty="0"/>
          </a:p>
        </p:txBody>
      </p:sp>
      <p:sp>
        <p:nvSpPr>
          <p:cNvPr id="26" name="TextBox 25">
            <a:extLst>
              <a:ext uri="{FF2B5EF4-FFF2-40B4-BE49-F238E27FC236}">
                <a16:creationId xmlns:a16="http://schemas.microsoft.com/office/drawing/2014/main" id="{916F47A1-CFEC-C763-DEDD-B3E844FDD11A}"/>
              </a:ext>
            </a:extLst>
          </p:cNvPr>
          <p:cNvSpPr txBox="1"/>
          <p:nvPr/>
        </p:nvSpPr>
        <p:spPr>
          <a:xfrm>
            <a:off x="196906" y="1070646"/>
            <a:ext cx="11085594" cy="584775"/>
          </a:xfrm>
          <a:prstGeom prst="rect">
            <a:avLst/>
          </a:prstGeom>
          <a:noFill/>
        </p:spPr>
        <p:txBody>
          <a:bodyPr wrap="square" rtlCol="0">
            <a:spAutoFit/>
          </a:bodyPr>
          <a:lstStyle/>
          <a:p>
            <a:r>
              <a:rPr lang="en-GB" sz="3200" dirty="0">
                <a:latin typeface="Letter-join Print Plus 3" panose="02000805000000020003" pitchFamily="50" charset="0"/>
              </a:rPr>
              <a:t>Our curriculum coverage includes…</a:t>
            </a:r>
          </a:p>
        </p:txBody>
      </p:sp>
      <p:sp>
        <p:nvSpPr>
          <p:cNvPr id="6" name="TextBox 5">
            <a:extLst>
              <a:ext uri="{FF2B5EF4-FFF2-40B4-BE49-F238E27FC236}">
                <a16:creationId xmlns:a16="http://schemas.microsoft.com/office/drawing/2014/main" id="{A17A3E7F-55F1-9177-AF9A-84CA4229C06E}"/>
              </a:ext>
            </a:extLst>
          </p:cNvPr>
          <p:cNvSpPr txBox="1"/>
          <p:nvPr/>
        </p:nvSpPr>
        <p:spPr>
          <a:xfrm>
            <a:off x="787154" y="2041304"/>
            <a:ext cx="10617692" cy="3785652"/>
          </a:xfrm>
          <a:prstGeom prst="rect">
            <a:avLst/>
          </a:prstGeom>
          <a:noFill/>
        </p:spPr>
        <p:txBody>
          <a:bodyPr wrap="square">
            <a:spAutoFit/>
          </a:bodyPr>
          <a:lstStyle/>
          <a:p>
            <a:pPr marL="285750" indent="-285750">
              <a:buFont typeface="Arial" panose="020B0604020202020204" pitchFamily="34" charset="0"/>
              <a:buChar char="•"/>
            </a:pPr>
            <a:r>
              <a:rPr lang="en-GB" sz="2400" dirty="0">
                <a:latin typeface="Letter-join Print Plus 3" panose="02000805000000020003" pitchFamily="50" charset="0"/>
              </a:rPr>
              <a:t>Number and place value </a:t>
            </a:r>
          </a:p>
          <a:p>
            <a:pPr marL="285750" indent="-285750">
              <a:buFont typeface="Arial" panose="020B0604020202020204" pitchFamily="34" charset="0"/>
              <a:buChar char="•"/>
            </a:pPr>
            <a:r>
              <a:rPr lang="en-GB" sz="2400" dirty="0">
                <a:latin typeface="Letter-join Print Plus 3" panose="02000805000000020003" pitchFamily="50" charset="0"/>
              </a:rPr>
              <a:t>Addition and subtraction </a:t>
            </a:r>
          </a:p>
          <a:p>
            <a:pPr marL="285750" indent="-285750">
              <a:buFont typeface="Arial" panose="020B0604020202020204" pitchFamily="34" charset="0"/>
              <a:buChar char="•"/>
            </a:pPr>
            <a:r>
              <a:rPr lang="en-GB" sz="2400" dirty="0">
                <a:latin typeface="Letter-join Print Plus 3" panose="02000805000000020003" pitchFamily="50" charset="0"/>
              </a:rPr>
              <a:t>Multiplication and Division </a:t>
            </a:r>
          </a:p>
          <a:p>
            <a:pPr marL="285750" indent="-285750">
              <a:buFont typeface="Arial" panose="020B0604020202020204" pitchFamily="34" charset="0"/>
              <a:buChar char="•"/>
            </a:pPr>
            <a:r>
              <a:rPr lang="en-GB" sz="2400" dirty="0">
                <a:latin typeface="Letter-join Print Plus 3" panose="02000805000000020003" pitchFamily="50" charset="0"/>
              </a:rPr>
              <a:t>Fractions </a:t>
            </a:r>
          </a:p>
          <a:p>
            <a:pPr marL="285750" indent="-285750">
              <a:buFont typeface="Arial" panose="020B0604020202020204" pitchFamily="34" charset="0"/>
              <a:buChar char="•"/>
            </a:pPr>
            <a:r>
              <a:rPr lang="en-GB" sz="2400" dirty="0">
                <a:latin typeface="Letter-join Print Plus 3" panose="02000805000000020003" pitchFamily="50" charset="0"/>
              </a:rPr>
              <a:t>Measurement </a:t>
            </a:r>
          </a:p>
          <a:p>
            <a:pPr marL="285750" indent="-285750">
              <a:buFont typeface="Arial" panose="020B0604020202020204" pitchFamily="34" charset="0"/>
              <a:buChar char="•"/>
            </a:pPr>
            <a:r>
              <a:rPr lang="en-GB" sz="2400" dirty="0">
                <a:latin typeface="Letter-join Print Plus 3" panose="02000805000000020003" pitchFamily="50" charset="0"/>
              </a:rPr>
              <a:t>Geometry </a:t>
            </a:r>
          </a:p>
          <a:p>
            <a:pPr marL="285750" indent="-285750">
              <a:buFont typeface="Arial" panose="020B0604020202020204" pitchFamily="34" charset="0"/>
              <a:buChar char="•"/>
            </a:pPr>
            <a:r>
              <a:rPr lang="en-GB" sz="2400" dirty="0">
                <a:latin typeface="Letter-join Print Plus 3" panose="02000805000000020003" pitchFamily="50" charset="0"/>
              </a:rPr>
              <a:t>properties of shape / position and direction </a:t>
            </a:r>
          </a:p>
          <a:p>
            <a:pPr marL="285750" indent="-285750">
              <a:buFont typeface="Arial" panose="020B0604020202020204" pitchFamily="34" charset="0"/>
              <a:buChar char="•"/>
            </a:pPr>
            <a:r>
              <a:rPr lang="en-GB" sz="2400" dirty="0">
                <a:latin typeface="Letter-join Print Plus 3" panose="02000805000000020003" pitchFamily="50" charset="0"/>
              </a:rPr>
              <a:t>Statistics (Year 2) </a:t>
            </a:r>
          </a:p>
          <a:p>
            <a:pPr marL="285750" indent="-285750">
              <a:buFont typeface="Arial" panose="020B0604020202020204" pitchFamily="34" charset="0"/>
              <a:buChar char="•"/>
            </a:pPr>
            <a:endParaRPr lang="en-GB" sz="2400" dirty="0">
              <a:latin typeface="Letter-join Print Plus 3" panose="02000805000000020003" pitchFamily="50" charset="0"/>
            </a:endParaRPr>
          </a:p>
          <a:p>
            <a:r>
              <a:rPr lang="en-GB" sz="2400" dirty="0">
                <a:latin typeface="Letter-join Print Plus 3" panose="02000805000000020003" pitchFamily="50" charset="0"/>
              </a:rPr>
              <a:t>Our curriculum is designed so that pupils explore mathematical ideas in depth.</a:t>
            </a:r>
          </a:p>
        </p:txBody>
      </p:sp>
    </p:spTree>
    <p:extLst>
      <p:ext uri="{BB962C8B-B14F-4D97-AF65-F5344CB8AC3E}">
        <p14:creationId xmlns:p14="http://schemas.microsoft.com/office/powerpoint/2010/main" val="425758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680CC48B-0F19-41C8-A5E3-E0820DAA48B4}"/>
              </a:ext>
            </a:extLst>
          </p:cNvPr>
          <p:cNvSpPr>
            <a:spLocks noChangeArrowheads="1"/>
          </p:cNvSpPr>
          <p:nvPr/>
        </p:nvSpPr>
        <p:spPr bwMode="auto">
          <a:xfrm>
            <a:off x="137160" y="173736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BFF565CE-DFF4-4D9E-A4DE-36C60E77B3ED}"/>
              </a:ext>
            </a:extLst>
          </p:cNvPr>
          <p:cNvSpPr>
            <a:spLocks noChangeArrowheads="1"/>
          </p:cNvSpPr>
          <p:nvPr/>
        </p:nvSpPr>
        <p:spPr bwMode="auto">
          <a:xfrm>
            <a:off x="137160" y="219456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387CD3B7-0664-4502-8C12-EC110FA5895A}"/>
              </a:ext>
            </a:extLst>
          </p:cNvPr>
          <p:cNvSpPr txBox="1"/>
          <p:nvPr/>
        </p:nvSpPr>
        <p:spPr>
          <a:xfrm>
            <a:off x="8416594" y="209403"/>
            <a:ext cx="3200236" cy="584775"/>
          </a:xfrm>
          <a:prstGeom prst="rect">
            <a:avLst/>
          </a:prstGeom>
          <a:noFill/>
        </p:spPr>
        <p:txBody>
          <a:bodyPr wrap="none" rtlCol="0">
            <a:spAutoFit/>
          </a:bodyPr>
          <a:lstStyle/>
          <a:p>
            <a:pPr algn="ctr"/>
            <a:r>
              <a:rPr lang="en-GB" sz="3200" b="1" dirty="0">
                <a:latin typeface="Letter-join Print Plus 3" panose="02000805000000020003" pitchFamily="50" charset="0"/>
              </a:rPr>
              <a:t>A CPA approach</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AE199B11-430F-4A04-AB2C-B7B1D5AD9158}"/>
              </a:ext>
            </a:extLst>
          </p:cNvPr>
          <p:cNvSpPr txBox="1"/>
          <p:nvPr/>
        </p:nvSpPr>
        <p:spPr>
          <a:xfrm>
            <a:off x="5469622" y="3145872"/>
            <a:ext cx="201336" cy="369332"/>
          </a:xfrm>
          <a:prstGeom prst="rect">
            <a:avLst/>
          </a:prstGeom>
          <a:solidFill>
            <a:schemeClr val="bg1"/>
          </a:solidFill>
        </p:spPr>
        <p:txBody>
          <a:bodyPr wrap="square" rtlCol="0">
            <a:spAutoFit/>
          </a:bodyPr>
          <a:lstStyle/>
          <a:p>
            <a:endParaRPr lang="en-GB" dirty="0"/>
          </a:p>
        </p:txBody>
      </p:sp>
      <p:pic>
        <p:nvPicPr>
          <p:cNvPr id="6" name="Picture 5">
            <a:extLst>
              <a:ext uri="{FF2B5EF4-FFF2-40B4-BE49-F238E27FC236}">
                <a16:creationId xmlns:a16="http://schemas.microsoft.com/office/drawing/2014/main" id="{17140175-127D-ADAA-87EC-9C5322C3348D}"/>
              </a:ext>
            </a:extLst>
          </p:cNvPr>
          <p:cNvPicPr>
            <a:picLocks noChangeAspect="1"/>
          </p:cNvPicPr>
          <p:nvPr/>
        </p:nvPicPr>
        <p:blipFill>
          <a:blip r:embed="rId2"/>
          <a:stretch>
            <a:fillRect/>
          </a:stretch>
        </p:blipFill>
        <p:spPr>
          <a:xfrm>
            <a:off x="881389" y="1530044"/>
            <a:ext cx="4789569" cy="4589641"/>
          </a:xfrm>
          <a:prstGeom prst="rect">
            <a:avLst/>
          </a:prstGeom>
        </p:spPr>
      </p:pic>
      <p:sp>
        <p:nvSpPr>
          <p:cNvPr id="8" name="TextBox 7">
            <a:extLst>
              <a:ext uri="{FF2B5EF4-FFF2-40B4-BE49-F238E27FC236}">
                <a16:creationId xmlns:a16="http://schemas.microsoft.com/office/drawing/2014/main" id="{F194A725-724B-07A0-2CC2-BC60DBD23FFF}"/>
              </a:ext>
            </a:extLst>
          </p:cNvPr>
          <p:cNvSpPr txBox="1"/>
          <p:nvPr/>
        </p:nvSpPr>
        <p:spPr>
          <a:xfrm>
            <a:off x="6233160" y="1530044"/>
            <a:ext cx="5313870" cy="923330"/>
          </a:xfrm>
          <a:prstGeom prst="rect">
            <a:avLst/>
          </a:prstGeom>
          <a:noFill/>
        </p:spPr>
        <p:txBody>
          <a:bodyPr wrap="square">
            <a:spAutoFit/>
          </a:bodyPr>
          <a:lstStyle/>
          <a:p>
            <a:pPr marL="285750" indent="-285750" algn="ctr">
              <a:buFont typeface="Arial" panose="020B0604020202020204" pitchFamily="34" charset="0"/>
              <a:buChar char="•"/>
            </a:pPr>
            <a:r>
              <a:rPr lang="en-GB" sz="1800" b="1" dirty="0">
                <a:latin typeface="Letter-join Print Plus 3" panose="02000805000000020003" pitchFamily="50" charset="0"/>
              </a:rPr>
              <a:t>Concrete</a:t>
            </a:r>
          </a:p>
          <a:p>
            <a:pPr marL="285750" indent="-285750" algn="ctr">
              <a:buFont typeface="Arial" panose="020B0604020202020204" pitchFamily="34" charset="0"/>
              <a:buChar char="•"/>
            </a:pPr>
            <a:r>
              <a:rPr lang="en-GB" dirty="0">
                <a:latin typeface="Letter-join Print Plus 3" panose="02000805000000020003" pitchFamily="50" charset="0"/>
              </a:rPr>
              <a:t>Manipulatives such as cubes, </a:t>
            </a:r>
            <a:r>
              <a:rPr lang="en-GB" dirty="0" err="1">
                <a:latin typeface="Letter-join Print Plus 3" panose="02000805000000020003" pitchFamily="50" charset="0"/>
              </a:rPr>
              <a:t>rekenreks</a:t>
            </a:r>
            <a:r>
              <a:rPr lang="en-GB" dirty="0">
                <a:latin typeface="Letter-join Print Plus 3" panose="02000805000000020003" pitchFamily="50" charset="0"/>
              </a:rPr>
              <a:t>, counters, Dienes and shapes are used at this stage.</a:t>
            </a:r>
            <a:endParaRPr lang="en-GB" sz="1800" dirty="0">
              <a:latin typeface="Letter-join Print Plus 3" panose="02000805000000020003" pitchFamily="50" charset="0"/>
            </a:endParaRPr>
          </a:p>
        </p:txBody>
      </p:sp>
      <p:sp>
        <p:nvSpPr>
          <p:cNvPr id="10" name="TextBox 9">
            <a:extLst>
              <a:ext uri="{FF2B5EF4-FFF2-40B4-BE49-F238E27FC236}">
                <a16:creationId xmlns:a16="http://schemas.microsoft.com/office/drawing/2014/main" id="{369979D3-D4B0-E579-DBAC-066D2BB935C7}"/>
              </a:ext>
            </a:extLst>
          </p:cNvPr>
          <p:cNvSpPr txBox="1"/>
          <p:nvPr/>
        </p:nvSpPr>
        <p:spPr>
          <a:xfrm>
            <a:off x="6302960" y="3145872"/>
            <a:ext cx="5313870" cy="923330"/>
          </a:xfrm>
          <a:prstGeom prst="rect">
            <a:avLst/>
          </a:prstGeom>
          <a:noFill/>
        </p:spPr>
        <p:txBody>
          <a:bodyPr wrap="square">
            <a:spAutoFit/>
          </a:bodyPr>
          <a:lstStyle/>
          <a:p>
            <a:pPr marL="285750" indent="-285750" algn="ctr">
              <a:buFont typeface="Arial" panose="020B0604020202020204" pitchFamily="34" charset="0"/>
              <a:buChar char="•"/>
            </a:pPr>
            <a:r>
              <a:rPr lang="en-GB" sz="1800" b="1" dirty="0">
                <a:latin typeface="Letter-join Print Plus 3" panose="02000805000000020003" pitchFamily="50" charset="0"/>
              </a:rPr>
              <a:t>Pictorial</a:t>
            </a:r>
          </a:p>
          <a:p>
            <a:pPr marL="285750" indent="-285750" algn="ctr">
              <a:buFont typeface="Arial" panose="020B0604020202020204" pitchFamily="34" charset="0"/>
              <a:buChar char="•"/>
            </a:pPr>
            <a:r>
              <a:rPr lang="en-GB" dirty="0">
                <a:latin typeface="Letter-join Print Plus 3" panose="02000805000000020003" pitchFamily="50" charset="0"/>
              </a:rPr>
              <a:t>Pictures and drawing are used to represent the manipulatives used.</a:t>
            </a:r>
            <a:endParaRPr lang="en-GB" sz="1800" dirty="0">
              <a:latin typeface="Letter-join Print Plus 3" panose="02000805000000020003" pitchFamily="50" charset="0"/>
            </a:endParaRPr>
          </a:p>
        </p:txBody>
      </p:sp>
      <p:sp>
        <p:nvSpPr>
          <p:cNvPr id="11" name="TextBox 10">
            <a:extLst>
              <a:ext uri="{FF2B5EF4-FFF2-40B4-BE49-F238E27FC236}">
                <a16:creationId xmlns:a16="http://schemas.microsoft.com/office/drawing/2014/main" id="{10035C10-4704-15FA-376F-13BFA384A41F}"/>
              </a:ext>
            </a:extLst>
          </p:cNvPr>
          <p:cNvSpPr txBox="1"/>
          <p:nvPr/>
        </p:nvSpPr>
        <p:spPr>
          <a:xfrm>
            <a:off x="6302960" y="4710023"/>
            <a:ext cx="5313870" cy="646331"/>
          </a:xfrm>
          <a:prstGeom prst="rect">
            <a:avLst/>
          </a:prstGeom>
          <a:noFill/>
        </p:spPr>
        <p:txBody>
          <a:bodyPr wrap="square">
            <a:spAutoFit/>
          </a:bodyPr>
          <a:lstStyle/>
          <a:p>
            <a:pPr marL="285750" indent="-285750" algn="ctr">
              <a:buFont typeface="Arial" panose="020B0604020202020204" pitchFamily="34" charset="0"/>
              <a:buChar char="•"/>
            </a:pPr>
            <a:r>
              <a:rPr lang="en-GB" b="1" dirty="0">
                <a:latin typeface="Letter-join Print Plus 3" panose="02000805000000020003" pitchFamily="50" charset="0"/>
              </a:rPr>
              <a:t>Abstract</a:t>
            </a:r>
            <a:endParaRPr lang="en-GB" sz="1800" b="1" dirty="0">
              <a:latin typeface="Letter-join Print Plus 3" panose="02000805000000020003" pitchFamily="50" charset="0"/>
            </a:endParaRPr>
          </a:p>
          <a:p>
            <a:pPr marL="285750" indent="-285750" algn="ctr">
              <a:buFont typeface="Arial" panose="020B0604020202020204" pitchFamily="34" charset="0"/>
              <a:buChar char="•"/>
            </a:pPr>
            <a:r>
              <a:rPr lang="en-GB" dirty="0">
                <a:latin typeface="Letter-join Print Plus 3" panose="02000805000000020003" pitchFamily="50" charset="0"/>
              </a:rPr>
              <a:t>Numbers and symbols are now used.</a:t>
            </a:r>
            <a:endParaRPr lang="en-GB" sz="1800" dirty="0">
              <a:latin typeface="Letter-join Print Plus 3" panose="02000805000000020003" pitchFamily="50" charset="0"/>
            </a:endParaRPr>
          </a:p>
        </p:txBody>
      </p:sp>
    </p:spTree>
    <p:extLst>
      <p:ext uri="{BB962C8B-B14F-4D97-AF65-F5344CB8AC3E}">
        <p14:creationId xmlns:p14="http://schemas.microsoft.com/office/powerpoint/2010/main" val="2309495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F8B3FE-C0F2-BABA-F444-963488F78905}"/>
            </a:ext>
          </a:extLst>
        </p:cNvPr>
        <p:cNvGrpSpPr/>
        <p:nvPr/>
      </p:nvGrpSpPr>
      <p:grpSpPr>
        <a:xfrm>
          <a:off x="0" y="0"/>
          <a:ext cx="0" cy="0"/>
          <a:chOff x="0" y="0"/>
          <a:chExt cx="0" cy="0"/>
        </a:xfrm>
      </p:grpSpPr>
      <p:sp>
        <p:nvSpPr>
          <p:cNvPr id="2" name="Rectangle 5">
            <a:extLst>
              <a:ext uri="{FF2B5EF4-FFF2-40B4-BE49-F238E27FC236}">
                <a16:creationId xmlns:a16="http://schemas.microsoft.com/office/drawing/2014/main" id="{AC893249-99FE-485E-D99C-E217354021FE}"/>
              </a:ext>
            </a:extLst>
          </p:cNvPr>
          <p:cNvSpPr>
            <a:spLocks noChangeArrowheads="1"/>
          </p:cNvSpPr>
          <p:nvPr/>
        </p:nvSpPr>
        <p:spPr bwMode="auto">
          <a:xfrm>
            <a:off x="137160" y="173736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D32327E9-B861-4E1E-5393-DF4C63EBE1F4}"/>
              </a:ext>
            </a:extLst>
          </p:cNvPr>
          <p:cNvSpPr>
            <a:spLocks noChangeArrowheads="1"/>
          </p:cNvSpPr>
          <p:nvPr/>
        </p:nvSpPr>
        <p:spPr bwMode="auto">
          <a:xfrm>
            <a:off x="137160" y="219456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4AFEAB61-4629-7FA6-F781-91CC61A4ACB7}"/>
              </a:ext>
            </a:extLst>
          </p:cNvPr>
          <p:cNvSpPr txBox="1"/>
          <p:nvPr/>
        </p:nvSpPr>
        <p:spPr>
          <a:xfrm>
            <a:off x="8416594" y="209403"/>
            <a:ext cx="3200236" cy="584775"/>
          </a:xfrm>
          <a:prstGeom prst="rect">
            <a:avLst/>
          </a:prstGeom>
          <a:noFill/>
        </p:spPr>
        <p:txBody>
          <a:bodyPr wrap="none" rtlCol="0">
            <a:spAutoFit/>
          </a:bodyPr>
          <a:lstStyle/>
          <a:p>
            <a:pPr algn="ctr"/>
            <a:r>
              <a:rPr lang="en-GB" sz="3200" b="1" dirty="0">
                <a:latin typeface="Letter-join Print Plus 3" panose="02000805000000020003" pitchFamily="50" charset="0"/>
              </a:rPr>
              <a:t>A CPA approach</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99BA9C0C-3A7F-38DC-BF51-507696F8CCCC}"/>
              </a:ext>
            </a:extLst>
          </p:cNvPr>
          <p:cNvSpPr txBox="1"/>
          <p:nvPr/>
        </p:nvSpPr>
        <p:spPr>
          <a:xfrm>
            <a:off x="5469622" y="3145872"/>
            <a:ext cx="201336" cy="369332"/>
          </a:xfrm>
          <a:prstGeom prst="rect">
            <a:avLst/>
          </a:prstGeom>
          <a:solidFill>
            <a:schemeClr val="bg1"/>
          </a:solidFill>
        </p:spPr>
        <p:txBody>
          <a:bodyPr wrap="square" rtlCol="0">
            <a:spAutoFit/>
          </a:bodyPr>
          <a:lstStyle/>
          <a:p>
            <a:endParaRPr lang="en-GB" dirty="0"/>
          </a:p>
        </p:txBody>
      </p:sp>
      <p:sp>
        <p:nvSpPr>
          <p:cNvPr id="8" name="TextBox 7">
            <a:extLst>
              <a:ext uri="{FF2B5EF4-FFF2-40B4-BE49-F238E27FC236}">
                <a16:creationId xmlns:a16="http://schemas.microsoft.com/office/drawing/2014/main" id="{335CD84F-C712-E7BB-5942-323E6B52C170}"/>
              </a:ext>
            </a:extLst>
          </p:cNvPr>
          <p:cNvSpPr txBox="1"/>
          <p:nvPr/>
        </p:nvSpPr>
        <p:spPr>
          <a:xfrm>
            <a:off x="750498" y="1206879"/>
            <a:ext cx="10731259" cy="5170646"/>
          </a:xfrm>
          <a:prstGeom prst="rect">
            <a:avLst/>
          </a:prstGeom>
          <a:noFill/>
        </p:spPr>
        <p:txBody>
          <a:bodyPr wrap="square">
            <a:spAutoFit/>
          </a:bodyPr>
          <a:lstStyle/>
          <a:p>
            <a:pPr algn="ctr"/>
            <a:r>
              <a:rPr lang="en-GB" sz="2400" b="1" dirty="0">
                <a:latin typeface="Letter-join Print Plus 3" panose="02000805000000020003" pitchFamily="50" charset="0"/>
              </a:rPr>
              <a:t>Concrete</a:t>
            </a:r>
          </a:p>
          <a:p>
            <a:pPr marL="285750" indent="-285750">
              <a:buFont typeface="Arial" panose="020B0604020202020204" pitchFamily="34" charset="0"/>
              <a:buChar char="•"/>
            </a:pPr>
            <a:r>
              <a:rPr lang="en-GB" dirty="0">
                <a:latin typeface="Letter-join Print Plus 3" panose="02000805000000020003" pitchFamily="50" charset="0"/>
              </a:rPr>
              <a:t>The concrete stage is the “doing” stage. Pupils are taught with the use of manipulatives and physical resources to physically show the process behind what is being taught. At its most basic level, this can be as simple as using counters, sweets, marbles, etc to show numbers/amounts, allowing children to visualise the idea of more or less or comprehend what 3 (or any given number) actually is.</a:t>
            </a: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r>
              <a:rPr lang="en-GB" dirty="0">
                <a:latin typeface="Letter-join Print Plus 3" panose="02000805000000020003" pitchFamily="50" charset="0"/>
              </a:rPr>
              <a:t>All of the main mathematical operations can be introduced and explored in this way. You’ll find that learners love getting involved with this hands-on approach</a:t>
            </a:r>
            <a:endParaRPr lang="en-GB" sz="1800" dirty="0">
              <a:latin typeface="Letter-join Print Plus 3" panose="02000805000000020003" pitchFamily="50" charset="0"/>
            </a:endParaRPr>
          </a:p>
        </p:txBody>
      </p:sp>
      <p:pic>
        <p:nvPicPr>
          <p:cNvPr id="2052" name="Picture 4" descr="Rekenrek Abacus - Edx Education ...">
            <a:extLst>
              <a:ext uri="{FF2B5EF4-FFF2-40B4-BE49-F238E27FC236}">
                <a16:creationId xmlns:a16="http://schemas.microsoft.com/office/drawing/2014/main" id="{BDCAFE81-0CC3-8B05-6619-2F600E02F5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766" y="3145872"/>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ase 10 Dienes Blocks Coloured Starter ...">
            <a:extLst>
              <a:ext uri="{FF2B5EF4-FFF2-40B4-BE49-F238E27FC236}">
                <a16:creationId xmlns:a16="http://schemas.microsoft.com/office/drawing/2014/main" id="{52F36992-4F1A-6DEF-CF8F-DAB1442CEA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9972" y="299823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edx education 100 Bead String ...">
            <a:extLst>
              <a:ext uri="{FF2B5EF4-FFF2-40B4-BE49-F238E27FC236}">
                <a16:creationId xmlns:a16="http://schemas.microsoft.com/office/drawing/2014/main" id="{9A65DB0F-E043-583D-AF34-B6A9590E38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03330" y="299823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74DCDC1F-5CDF-8A5A-14C0-7709183B37DB}"/>
              </a:ext>
            </a:extLst>
          </p:cNvPr>
          <p:cNvPicPr>
            <a:picLocks noChangeAspect="1"/>
          </p:cNvPicPr>
          <p:nvPr/>
        </p:nvPicPr>
        <p:blipFill>
          <a:blip r:embed="rId5">
            <a:clrChange>
              <a:clrFrom>
                <a:srgbClr val="F9F9F9"/>
              </a:clrFrom>
              <a:clrTo>
                <a:srgbClr val="F9F9F9">
                  <a:alpha val="0"/>
                </a:srgbClr>
              </a:clrTo>
            </a:clrChange>
          </a:blip>
          <a:stretch>
            <a:fillRect/>
          </a:stretch>
        </p:blipFill>
        <p:spPr>
          <a:xfrm>
            <a:off x="7952029" y="2725041"/>
            <a:ext cx="1685925" cy="1685925"/>
          </a:xfrm>
          <a:prstGeom prst="rect">
            <a:avLst/>
          </a:prstGeom>
        </p:spPr>
      </p:pic>
      <p:pic>
        <p:nvPicPr>
          <p:cNvPr id="2060" name="Picture 12" descr="12 Hour Individual Clocks | Time | TTS">
            <a:extLst>
              <a:ext uri="{FF2B5EF4-FFF2-40B4-BE49-F238E27FC236}">
                <a16:creationId xmlns:a16="http://schemas.microsoft.com/office/drawing/2014/main" id="{1012CF23-DBA3-2098-CD8F-A6FCEBB2BC1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27526" y="3429000"/>
            <a:ext cx="1685925" cy="1685925"/>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Two Colour Counters | Number | TTS">
            <a:extLst>
              <a:ext uri="{FF2B5EF4-FFF2-40B4-BE49-F238E27FC236}">
                <a16:creationId xmlns:a16="http://schemas.microsoft.com/office/drawing/2014/main" id="{203BBFA3-E611-3803-BC1D-22E1D4177C9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94402" y="4202316"/>
            <a:ext cx="1617626" cy="1617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5994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87B6B-55AC-221D-EA11-38C38F4F5A4B}"/>
            </a:ext>
          </a:extLst>
        </p:cNvPr>
        <p:cNvGrpSpPr/>
        <p:nvPr/>
      </p:nvGrpSpPr>
      <p:grpSpPr>
        <a:xfrm>
          <a:off x="0" y="0"/>
          <a:ext cx="0" cy="0"/>
          <a:chOff x="0" y="0"/>
          <a:chExt cx="0" cy="0"/>
        </a:xfrm>
      </p:grpSpPr>
      <p:sp>
        <p:nvSpPr>
          <p:cNvPr id="2" name="Rectangle 5">
            <a:extLst>
              <a:ext uri="{FF2B5EF4-FFF2-40B4-BE49-F238E27FC236}">
                <a16:creationId xmlns:a16="http://schemas.microsoft.com/office/drawing/2014/main" id="{6A844780-399E-79E4-47A3-6B28B9C0490F}"/>
              </a:ext>
            </a:extLst>
          </p:cNvPr>
          <p:cNvSpPr>
            <a:spLocks noChangeArrowheads="1"/>
          </p:cNvSpPr>
          <p:nvPr/>
        </p:nvSpPr>
        <p:spPr bwMode="auto">
          <a:xfrm>
            <a:off x="137160" y="173736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7F750628-D446-82DF-1BF2-C8B9018CA5B3}"/>
              </a:ext>
            </a:extLst>
          </p:cNvPr>
          <p:cNvSpPr>
            <a:spLocks noChangeArrowheads="1"/>
          </p:cNvSpPr>
          <p:nvPr/>
        </p:nvSpPr>
        <p:spPr bwMode="auto">
          <a:xfrm>
            <a:off x="137160" y="219456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31E58DDE-EC04-96C9-28E0-09C14A72FF5D}"/>
              </a:ext>
            </a:extLst>
          </p:cNvPr>
          <p:cNvSpPr txBox="1"/>
          <p:nvPr/>
        </p:nvSpPr>
        <p:spPr>
          <a:xfrm>
            <a:off x="8416594" y="209403"/>
            <a:ext cx="3200236" cy="584775"/>
          </a:xfrm>
          <a:prstGeom prst="rect">
            <a:avLst/>
          </a:prstGeom>
          <a:noFill/>
        </p:spPr>
        <p:txBody>
          <a:bodyPr wrap="none" rtlCol="0">
            <a:spAutoFit/>
          </a:bodyPr>
          <a:lstStyle/>
          <a:p>
            <a:pPr algn="ctr"/>
            <a:r>
              <a:rPr lang="en-GB" sz="3200" b="1" dirty="0">
                <a:latin typeface="Letter-join Print Plus 3" panose="02000805000000020003" pitchFamily="50" charset="0"/>
              </a:rPr>
              <a:t>A CPA approach</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4D0A4A8D-5A8B-3285-C733-22537093DAC2}"/>
              </a:ext>
            </a:extLst>
          </p:cNvPr>
          <p:cNvSpPr txBox="1"/>
          <p:nvPr/>
        </p:nvSpPr>
        <p:spPr>
          <a:xfrm>
            <a:off x="5469622" y="3145872"/>
            <a:ext cx="201336" cy="369332"/>
          </a:xfrm>
          <a:prstGeom prst="rect">
            <a:avLst/>
          </a:prstGeom>
          <a:solidFill>
            <a:schemeClr val="bg1"/>
          </a:solidFill>
        </p:spPr>
        <p:txBody>
          <a:bodyPr wrap="square" rtlCol="0">
            <a:spAutoFit/>
          </a:bodyPr>
          <a:lstStyle/>
          <a:p>
            <a:endParaRPr lang="en-GB" dirty="0"/>
          </a:p>
        </p:txBody>
      </p:sp>
      <p:sp>
        <p:nvSpPr>
          <p:cNvPr id="8" name="TextBox 7">
            <a:extLst>
              <a:ext uri="{FF2B5EF4-FFF2-40B4-BE49-F238E27FC236}">
                <a16:creationId xmlns:a16="http://schemas.microsoft.com/office/drawing/2014/main" id="{07A8F175-CAFB-51AA-1D62-BEC89485272E}"/>
              </a:ext>
            </a:extLst>
          </p:cNvPr>
          <p:cNvSpPr txBox="1"/>
          <p:nvPr/>
        </p:nvSpPr>
        <p:spPr>
          <a:xfrm>
            <a:off x="750498" y="1206879"/>
            <a:ext cx="10731259" cy="5447645"/>
          </a:xfrm>
          <a:prstGeom prst="rect">
            <a:avLst/>
          </a:prstGeom>
          <a:noFill/>
        </p:spPr>
        <p:txBody>
          <a:bodyPr wrap="square">
            <a:spAutoFit/>
          </a:bodyPr>
          <a:lstStyle/>
          <a:p>
            <a:pPr algn="ctr"/>
            <a:r>
              <a:rPr lang="en-GB" sz="2400" b="1" dirty="0">
                <a:latin typeface="Letter-join Print Plus 3" panose="02000805000000020003" pitchFamily="50" charset="0"/>
              </a:rPr>
              <a:t>Pictorial</a:t>
            </a:r>
          </a:p>
          <a:p>
            <a:pPr marL="285750" indent="-285750">
              <a:buFont typeface="Arial" panose="020B0604020202020204" pitchFamily="34" charset="0"/>
              <a:buChar char="•"/>
            </a:pPr>
            <a:r>
              <a:rPr lang="en-GB" dirty="0">
                <a:latin typeface="Letter-join Print Plus 3" panose="02000805000000020003" pitchFamily="50" charset="0"/>
              </a:rPr>
              <a:t>Pictorial is the “seeing” stage. Here, visual representations of concrete objects are used to model problems. This stage encourages children to make a mental connection between the physical object they just handled and replace them with a pictorial representation. Additionally, visual support strategies such as ten frames, drawing Dienes, bar models and part whole representations are used for pupils to show their understanding by answering questions using these visuals. </a:t>
            </a: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r>
              <a:rPr lang="en-GB" dirty="0">
                <a:latin typeface="Letter-join Print Plus 3" panose="02000805000000020003" pitchFamily="50" charset="0"/>
              </a:rPr>
              <a:t>The pictorial stage is essential for learners to consolidate and secure their understanding of topics. It bridges the gap between getting to grips with a concept (quite literally) and knowing how to combat more abstract ideas</a:t>
            </a:r>
            <a:endParaRPr lang="en-GB" sz="1800" dirty="0">
              <a:latin typeface="Letter-join Print Plus 3" panose="02000805000000020003" pitchFamily="50" charset="0"/>
            </a:endParaRPr>
          </a:p>
        </p:txBody>
      </p:sp>
      <p:pic>
        <p:nvPicPr>
          <p:cNvPr id="4100" name="Picture 4" descr="Math Clip Art--Number Models--Ten Frame--Modeling Sums within Twenty-Image  55 | Media4Math">
            <a:extLst>
              <a:ext uri="{FF2B5EF4-FFF2-40B4-BE49-F238E27FC236}">
                <a16:creationId xmlns:a16="http://schemas.microsoft.com/office/drawing/2014/main" id="{A6E8D57E-6B68-9CD1-D0BF-6FEA8343E5C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494" r="3713" b="24397"/>
          <a:stretch>
            <a:fillRect/>
          </a:stretch>
        </p:blipFill>
        <p:spPr bwMode="auto">
          <a:xfrm>
            <a:off x="784609" y="3317965"/>
            <a:ext cx="3408568" cy="19676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C2AD816-7B5E-73D9-E059-09ACE47C4FD7}"/>
              </a:ext>
            </a:extLst>
          </p:cNvPr>
          <p:cNvPicPr>
            <a:picLocks noChangeAspect="1"/>
          </p:cNvPicPr>
          <p:nvPr/>
        </p:nvPicPr>
        <p:blipFill>
          <a:blip r:embed="rId3"/>
          <a:stretch>
            <a:fillRect/>
          </a:stretch>
        </p:blipFill>
        <p:spPr>
          <a:xfrm>
            <a:off x="7322896" y="3494550"/>
            <a:ext cx="1524213" cy="1409897"/>
          </a:xfrm>
          <a:prstGeom prst="rect">
            <a:avLst/>
          </a:prstGeom>
        </p:spPr>
      </p:pic>
      <p:pic>
        <p:nvPicPr>
          <p:cNvPr id="7" name="Picture 6" descr="A picture containing text, clock&#10;&#10;Description automatically generated">
            <a:extLst>
              <a:ext uri="{FF2B5EF4-FFF2-40B4-BE49-F238E27FC236}">
                <a16:creationId xmlns:a16="http://schemas.microsoft.com/office/drawing/2014/main" id="{146ABD4F-DBA6-6DB6-4D6B-99C380949F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60447" y="3515204"/>
            <a:ext cx="1720850" cy="1219200"/>
          </a:xfrm>
          <a:prstGeom prst="rect">
            <a:avLst/>
          </a:prstGeom>
          <a:ln w="19050">
            <a:solidFill>
              <a:sysClr val="windowText" lastClr="000000"/>
            </a:solidFill>
          </a:ln>
        </p:spPr>
      </p:pic>
      <p:pic>
        <p:nvPicPr>
          <p:cNvPr id="10" name="Picture 9">
            <a:extLst>
              <a:ext uri="{FF2B5EF4-FFF2-40B4-BE49-F238E27FC236}">
                <a16:creationId xmlns:a16="http://schemas.microsoft.com/office/drawing/2014/main" id="{3B7EE21B-6295-8DCC-8A38-70395293B7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27287" y="3330537"/>
            <a:ext cx="2482271" cy="1790099"/>
          </a:xfrm>
          <a:prstGeom prst="rect">
            <a:avLst/>
          </a:prstGeom>
          <a:ln w="19050">
            <a:solidFill>
              <a:schemeClr val="tx1"/>
            </a:solidFill>
          </a:ln>
        </p:spPr>
      </p:pic>
    </p:spTree>
    <p:extLst>
      <p:ext uri="{BB962C8B-B14F-4D97-AF65-F5344CB8AC3E}">
        <p14:creationId xmlns:p14="http://schemas.microsoft.com/office/powerpoint/2010/main" val="589545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F6696-D9C2-C160-57D9-5361C42F9629}"/>
            </a:ext>
          </a:extLst>
        </p:cNvPr>
        <p:cNvGrpSpPr/>
        <p:nvPr/>
      </p:nvGrpSpPr>
      <p:grpSpPr>
        <a:xfrm>
          <a:off x="0" y="0"/>
          <a:ext cx="0" cy="0"/>
          <a:chOff x="0" y="0"/>
          <a:chExt cx="0" cy="0"/>
        </a:xfrm>
      </p:grpSpPr>
      <p:sp>
        <p:nvSpPr>
          <p:cNvPr id="2" name="Rectangle 5">
            <a:extLst>
              <a:ext uri="{FF2B5EF4-FFF2-40B4-BE49-F238E27FC236}">
                <a16:creationId xmlns:a16="http://schemas.microsoft.com/office/drawing/2014/main" id="{5FD92F1C-27BC-D6F9-3B9F-D78E7806A525}"/>
              </a:ext>
            </a:extLst>
          </p:cNvPr>
          <p:cNvSpPr>
            <a:spLocks noChangeArrowheads="1"/>
          </p:cNvSpPr>
          <p:nvPr/>
        </p:nvSpPr>
        <p:spPr bwMode="auto">
          <a:xfrm>
            <a:off x="137160" y="173736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Rectangle 6">
            <a:extLst>
              <a:ext uri="{FF2B5EF4-FFF2-40B4-BE49-F238E27FC236}">
                <a16:creationId xmlns:a16="http://schemas.microsoft.com/office/drawing/2014/main" id="{A7AD4EBF-55B9-BC6F-12EF-6A1B00A7E2A8}"/>
              </a:ext>
            </a:extLst>
          </p:cNvPr>
          <p:cNvSpPr>
            <a:spLocks noChangeArrowheads="1"/>
          </p:cNvSpPr>
          <p:nvPr/>
        </p:nvSpPr>
        <p:spPr bwMode="auto">
          <a:xfrm>
            <a:off x="137160" y="219456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TextBox 8">
            <a:extLst>
              <a:ext uri="{FF2B5EF4-FFF2-40B4-BE49-F238E27FC236}">
                <a16:creationId xmlns:a16="http://schemas.microsoft.com/office/drawing/2014/main" id="{9D55354D-547B-6A49-18B2-5FED96775CD8}"/>
              </a:ext>
            </a:extLst>
          </p:cNvPr>
          <p:cNvSpPr txBox="1"/>
          <p:nvPr/>
        </p:nvSpPr>
        <p:spPr>
          <a:xfrm>
            <a:off x="8416594" y="209403"/>
            <a:ext cx="3200236" cy="584775"/>
          </a:xfrm>
          <a:prstGeom prst="rect">
            <a:avLst/>
          </a:prstGeom>
          <a:noFill/>
        </p:spPr>
        <p:txBody>
          <a:bodyPr wrap="none" rtlCol="0">
            <a:spAutoFit/>
          </a:bodyPr>
          <a:lstStyle/>
          <a:p>
            <a:pPr algn="ctr"/>
            <a:r>
              <a:rPr lang="en-GB" sz="3200" b="1" dirty="0">
                <a:latin typeface="Letter-join Print Plus 3" panose="02000805000000020003" pitchFamily="50" charset="0"/>
                <a:hlinkClick r:id="rId2"/>
              </a:rPr>
              <a:t>A CPA approach</a:t>
            </a:r>
            <a:endParaRPr lang="en-GB" sz="2300" dirty="0">
              <a:latin typeface="Letter-join Print Plus 3" panose="02000805000000020003" pitchFamily="50" charset="0"/>
            </a:endParaRPr>
          </a:p>
        </p:txBody>
      </p:sp>
      <p:sp>
        <p:nvSpPr>
          <p:cNvPr id="5" name="TextBox 4">
            <a:extLst>
              <a:ext uri="{FF2B5EF4-FFF2-40B4-BE49-F238E27FC236}">
                <a16:creationId xmlns:a16="http://schemas.microsoft.com/office/drawing/2014/main" id="{C1C57501-F93B-BE45-2384-4DBFB394F011}"/>
              </a:ext>
            </a:extLst>
          </p:cNvPr>
          <p:cNvSpPr txBox="1"/>
          <p:nvPr/>
        </p:nvSpPr>
        <p:spPr>
          <a:xfrm>
            <a:off x="5469622" y="3145872"/>
            <a:ext cx="201336" cy="369332"/>
          </a:xfrm>
          <a:prstGeom prst="rect">
            <a:avLst/>
          </a:prstGeom>
          <a:solidFill>
            <a:schemeClr val="bg1"/>
          </a:solidFill>
        </p:spPr>
        <p:txBody>
          <a:bodyPr wrap="square" rtlCol="0">
            <a:spAutoFit/>
          </a:bodyPr>
          <a:lstStyle/>
          <a:p>
            <a:endParaRPr lang="en-GB" dirty="0"/>
          </a:p>
        </p:txBody>
      </p:sp>
      <p:sp>
        <p:nvSpPr>
          <p:cNvPr id="8" name="TextBox 7">
            <a:extLst>
              <a:ext uri="{FF2B5EF4-FFF2-40B4-BE49-F238E27FC236}">
                <a16:creationId xmlns:a16="http://schemas.microsoft.com/office/drawing/2014/main" id="{6D56ED04-5E32-4143-DF78-D4C64817A889}"/>
              </a:ext>
            </a:extLst>
          </p:cNvPr>
          <p:cNvSpPr txBox="1"/>
          <p:nvPr/>
        </p:nvSpPr>
        <p:spPr>
          <a:xfrm>
            <a:off x="750498" y="1206879"/>
            <a:ext cx="10731259" cy="5447645"/>
          </a:xfrm>
          <a:prstGeom prst="rect">
            <a:avLst/>
          </a:prstGeom>
          <a:noFill/>
        </p:spPr>
        <p:txBody>
          <a:bodyPr wrap="square">
            <a:spAutoFit/>
          </a:bodyPr>
          <a:lstStyle/>
          <a:p>
            <a:pPr algn="ctr"/>
            <a:r>
              <a:rPr lang="en-GB" sz="2400" b="1" dirty="0">
                <a:latin typeface="Letter-join Print Plus 3" panose="02000805000000020003" pitchFamily="50" charset="0"/>
              </a:rPr>
              <a:t>Abstract</a:t>
            </a:r>
          </a:p>
          <a:p>
            <a:pPr marL="285750" indent="-285750">
              <a:buFont typeface="Arial" panose="020B0604020202020204" pitchFamily="34" charset="0"/>
              <a:buChar char="•"/>
            </a:pPr>
            <a:r>
              <a:rPr lang="en-GB" dirty="0">
                <a:latin typeface="Letter-join Print Plus 3" panose="02000805000000020003" pitchFamily="50" charset="0"/>
              </a:rPr>
              <a:t>Abstract is the “symbolic” stage, where children use abstract symbols to model problems. Students will not progress to this stage until they have demonstrated that they have a solid understanding of the concrete and pictorial stages of the problem. The abstract stage involves the teacher introducing abstract concepts (for example, mathematical symbols). Children are introduced to the concept at a symbolic level, using only numbers, notation, and mathematical symbols (for example, +, –, x, /) to indicate addition, multiplication or division.</a:t>
            </a: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endParaRPr lang="en-GB" dirty="0">
              <a:latin typeface="Letter-join Print Plus 3" panose="02000805000000020003" pitchFamily="50" charset="0"/>
            </a:endParaRPr>
          </a:p>
          <a:p>
            <a:pPr marL="285750" indent="-285750">
              <a:buFont typeface="Arial" panose="020B0604020202020204" pitchFamily="34" charset="0"/>
              <a:buChar char="•"/>
            </a:pPr>
            <a:r>
              <a:rPr lang="en-GB" dirty="0">
                <a:latin typeface="Letter-join Print Plus 3" panose="02000805000000020003" pitchFamily="50" charset="0"/>
              </a:rPr>
              <a:t>If children have entered into the abstract stage, before establishing secure links or points of reference as to what these numbers, operations or key words mean, they may well struggle here (“Miss, what does ‘divide’ mean?”)</a:t>
            </a:r>
            <a:endParaRPr lang="en-GB" sz="1800" dirty="0">
              <a:latin typeface="Letter-join Print Plus 3" panose="02000805000000020003" pitchFamily="50" charset="0"/>
            </a:endParaRPr>
          </a:p>
        </p:txBody>
      </p:sp>
      <p:pic>
        <p:nvPicPr>
          <p:cNvPr id="3" name="Picture 2">
            <a:extLst>
              <a:ext uri="{FF2B5EF4-FFF2-40B4-BE49-F238E27FC236}">
                <a16:creationId xmlns:a16="http://schemas.microsoft.com/office/drawing/2014/main" id="{B3AF4C4B-A63F-B0DD-B46B-12A3E6D3E04C}"/>
              </a:ext>
            </a:extLst>
          </p:cNvPr>
          <p:cNvPicPr>
            <a:picLocks noChangeAspect="1"/>
          </p:cNvPicPr>
          <p:nvPr/>
        </p:nvPicPr>
        <p:blipFill>
          <a:blip r:embed="rId3"/>
          <a:stretch>
            <a:fillRect/>
          </a:stretch>
        </p:blipFill>
        <p:spPr>
          <a:xfrm>
            <a:off x="2627902" y="3826007"/>
            <a:ext cx="2597702" cy="1242379"/>
          </a:xfrm>
          <a:prstGeom prst="rect">
            <a:avLst/>
          </a:prstGeom>
        </p:spPr>
      </p:pic>
      <p:pic>
        <p:nvPicPr>
          <p:cNvPr id="6" name="Picture 5">
            <a:extLst>
              <a:ext uri="{FF2B5EF4-FFF2-40B4-BE49-F238E27FC236}">
                <a16:creationId xmlns:a16="http://schemas.microsoft.com/office/drawing/2014/main" id="{5EBE349F-47A4-4ED3-AFC0-50B0E0DFA9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43954" y="3719648"/>
            <a:ext cx="1394205" cy="1484952"/>
          </a:xfrm>
          <a:prstGeom prst="rect">
            <a:avLst/>
          </a:prstGeom>
        </p:spPr>
      </p:pic>
    </p:spTree>
    <p:extLst>
      <p:ext uri="{BB962C8B-B14F-4D97-AF65-F5344CB8AC3E}">
        <p14:creationId xmlns:p14="http://schemas.microsoft.com/office/powerpoint/2010/main" val="1771993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Achieving Goals With Big Or Small Steps? -">
            <a:extLst>
              <a:ext uri="{FF2B5EF4-FFF2-40B4-BE49-F238E27FC236}">
                <a16:creationId xmlns:a16="http://schemas.microsoft.com/office/drawing/2014/main" id="{6AE8D985-BDED-BA90-BC1A-1B673C9BDB3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400" t="13729" r="20737" b="15105"/>
          <a:stretch>
            <a:fillRect/>
          </a:stretch>
        </p:blipFill>
        <p:spPr bwMode="auto">
          <a:xfrm>
            <a:off x="1242203" y="1794294"/>
            <a:ext cx="3260785" cy="39422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TextBox 2">
            <a:extLst>
              <a:ext uri="{FF2B5EF4-FFF2-40B4-BE49-F238E27FC236}">
                <a16:creationId xmlns:a16="http://schemas.microsoft.com/office/drawing/2014/main" id="{A60F2911-02A5-11E5-2600-A2FD373B712A}"/>
              </a:ext>
            </a:extLst>
          </p:cNvPr>
          <p:cNvSpPr txBox="1"/>
          <p:nvPr/>
        </p:nvSpPr>
        <p:spPr>
          <a:xfrm>
            <a:off x="5471303" y="2499125"/>
            <a:ext cx="6094562" cy="2308324"/>
          </a:xfrm>
          <a:prstGeom prst="rect">
            <a:avLst/>
          </a:prstGeom>
          <a:noFill/>
        </p:spPr>
        <p:txBody>
          <a:bodyPr wrap="square">
            <a:spAutoFit/>
          </a:bodyPr>
          <a:lstStyle/>
          <a:p>
            <a:r>
              <a:rPr lang="en-GB" dirty="0">
                <a:latin typeface="Letter-join Print Plus 3" panose="02000805000000020003" pitchFamily="50" charset="0"/>
              </a:rPr>
              <a:t>White Rose "small steps" are a teaching methodology that breaks down the national curriculum into smaller, more manageable learning objectives</a:t>
            </a:r>
            <a:r>
              <a:rPr lang="en-GB" b="0" i="0" dirty="0">
                <a:solidFill>
                  <a:srgbClr val="0A0A0A"/>
                </a:solidFill>
                <a:effectLst/>
                <a:latin typeface="Letter-join Print Plus 3" panose="02000805000000020003" pitchFamily="50" charset="0"/>
              </a:rPr>
              <a:t>. Instead of tackling a large concept at once, students work through a series of these mini-steps, which builds understanding gradually and ensures each concept is mastered before moving on. This approach is used for subjects like maths and science and provides a coherent pathway through the curriculum. </a:t>
            </a:r>
            <a:endParaRPr lang="en-GB" dirty="0">
              <a:latin typeface="Letter-join Print Plus 3" panose="02000805000000020003" pitchFamily="50" charset="0"/>
            </a:endParaRPr>
          </a:p>
        </p:txBody>
      </p:sp>
      <p:sp>
        <p:nvSpPr>
          <p:cNvPr id="4" name="TextBox 3">
            <a:extLst>
              <a:ext uri="{FF2B5EF4-FFF2-40B4-BE49-F238E27FC236}">
                <a16:creationId xmlns:a16="http://schemas.microsoft.com/office/drawing/2014/main" id="{34771222-042D-DA90-9AFA-3ABF247354E6}"/>
              </a:ext>
            </a:extLst>
          </p:cNvPr>
          <p:cNvSpPr txBox="1"/>
          <p:nvPr/>
        </p:nvSpPr>
        <p:spPr>
          <a:xfrm>
            <a:off x="8217087" y="209403"/>
            <a:ext cx="3599255" cy="584775"/>
          </a:xfrm>
          <a:prstGeom prst="rect">
            <a:avLst/>
          </a:prstGeom>
          <a:noFill/>
        </p:spPr>
        <p:txBody>
          <a:bodyPr wrap="none" rtlCol="0">
            <a:spAutoFit/>
          </a:bodyPr>
          <a:lstStyle/>
          <a:p>
            <a:pPr algn="ctr"/>
            <a:r>
              <a:rPr lang="en-GB" sz="3200" b="1" dirty="0">
                <a:latin typeface="Letter-join Print Plus 3" panose="02000805000000020003" pitchFamily="50" charset="0"/>
              </a:rPr>
              <a:t>White Rose Maths</a:t>
            </a:r>
            <a:endParaRPr lang="en-GB" sz="2300" dirty="0">
              <a:latin typeface="Letter-join Print Plus 3" panose="02000805000000020003" pitchFamily="50" charset="0"/>
            </a:endParaRPr>
          </a:p>
        </p:txBody>
      </p:sp>
    </p:spTree>
    <p:extLst>
      <p:ext uri="{BB962C8B-B14F-4D97-AF65-F5344CB8AC3E}">
        <p14:creationId xmlns:p14="http://schemas.microsoft.com/office/powerpoint/2010/main" val="41471549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1EC0C1-38B1-42A6-5EAF-00FA593ABA56}"/>
              </a:ext>
            </a:extLst>
          </p:cNvPr>
          <p:cNvPicPr>
            <a:picLocks noChangeAspect="1"/>
          </p:cNvPicPr>
          <p:nvPr/>
        </p:nvPicPr>
        <p:blipFill>
          <a:blip r:embed="rId2"/>
          <a:stretch>
            <a:fillRect/>
          </a:stretch>
        </p:blipFill>
        <p:spPr>
          <a:xfrm>
            <a:off x="272996" y="2359336"/>
            <a:ext cx="6817918" cy="2139328"/>
          </a:xfrm>
          <a:prstGeom prst="rect">
            <a:avLst/>
          </a:prstGeom>
        </p:spPr>
      </p:pic>
      <p:sp>
        <p:nvSpPr>
          <p:cNvPr id="4" name="Rectangle 3">
            <a:extLst>
              <a:ext uri="{FF2B5EF4-FFF2-40B4-BE49-F238E27FC236}">
                <a16:creationId xmlns:a16="http://schemas.microsoft.com/office/drawing/2014/main" id="{7A98AEA7-CBFA-B05F-6703-47144A36AFB2}"/>
              </a:ext>
            </a:extLst>
          </p:cNvPr>
          <p:cNvSpPr/>
          <p:nvPr/>
        </p:nvSpPr>
        <p:spPr>
          <a:xfrm>
            <a:off x="5658929" y="2104845"/>
            <a:ext cx="595222" cy="35368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42E13AE7-A300-666A-7312-BFCB27BC8CB9}"/>
              </a:ext>
            </a:extLst>
          </p:cNvPr>
          <p:cNvPicPr>
            <a:picLocks noChangeAspect="1"/>
          </p:cNvPicPr>
          <p:nvPr/>
        </p:nvPicPr>
        <p:blipFill>
          <a:blip r:embed="rId3"/>
          <a:stretch>
            <a:fillRect/>
          </a:stretch>
        </p:blipFill>
        <p:spPr>
          <a:xfrm>
            <a:off x="7496354" y="965609"/>
            <a:ext cx="3627201" cy="2830014"/>
          </a:xfrm>
          <a:prstGeom prst="rect">
            <a:avLst/>
          </a:prstGeom>
        </p:spPr>
      </p:pic>
      <p:pic>
        <p:nvPicPr>
          <p:cNvPr id="8" name="Picture 7">
            <a:extLst>
              <a:ext uri="{FF2B5EF4-FFF2-40B4-BE49-F238E27FC236}">
                <a16:creationId xmlns:a16="http://schemas.microsoft.com/office/drawing/2014/main" id="{4C5F99CC-5466-135C-F2A1-E40AD83EAAC0}"/>
              </a:ext>
            </a:extLst>
          </p:cNvPr>
          <p:cNvPicPr>
            <a:picLocks noChangeAspect="1"/>
          </p:cNvPicPr>
          <p:nvPr/>
        </p:nvPicPr>
        <p:blipFill>
          <a:blip r:embed="rId4"/>
          <a:stretch>
            <a:fillRect/>
          </a:stretch>
        </p:blipFill>
        <p:spPr>
          <a:xfrm>
            <a:off x="7496354" y="3820352"/>
            <a:ext cx="3627201" cy="3024697"/>
          </a:xfrm>
          <a:prstGeom prst="rect">
            <a:avLst/>
          </a:prstGeom>
        </p:spPr>
      </p:pic>
      <p:sp>
        <p:nvSpPr>
          <p:cNvPr id="9" name="TextBox 8">
            <a:extLst>
              <a:ext uri="{FF2B5EF4-FFF2-40B4-BE49-F238E27FC236}">
                <a16:creationId xmlns:a16="http://schemas.microsoft.com/office/drawing/2014/main" id="{3A202E2F-9DED-3F47-6B9D-BE44DF5C28C6}"/>
              </a:ext>
            </a:extLst>
          </p:cNvPr>
          <p:cNvSpPr txBox="1"/>
          <p:nvPr/>
        </p:nvSpPr>
        <p:spPr>
          <a:xfrm>
            <a:off x="2949947" y="174897"/>
            <a:ext cx="6013186" cy="584775"/>
          </a:xfrm>
          <a:prstGeom prst="rect">
            <a:avLst/>
          </a:prstGeom>
          <a:noFill/>
        </p:spPr>
        <p:txBody>
          <a:bodyPr wrap="none" rtlCol="0">
            <a:spAutoFit/>
          </a:bodyPr>
          <a:lstStyle/>
          <a:p>
            <a:pPr algn="ctr"/>
            <a:r>
              <a:rPr lang="en-GB" sz="3200" b="1" dirty="0">
                <a:latin typeface="Letter-join Print Plus 3" panose="02000805000000020003" pitchFamily="50" charset="0"/>
              </a:rPr>
              <a:t>White Rose Maths Small Steps</a:t>
            </a:r>
            <a:endParaRPr lang="en-GB" sz="2300" dirty="0">
              <a:latin typeface="Letter-join Print Plus 3" panose="02000805000000020003" pitchFamily="50" charset="0"/>
            </a:endParaRPr>
          </a:p>
        </p:txBody>
      </p:sp>
    </p:spTree>
    <p:extLst>
      <p:ext uri="{BB962C8B-B14F-4D97-AF65-F5344CB8AC3E}">
        <p14:creationId xmlns:p14="http://schemas.microsoft.com/office/powerpoint/2010/main" val="17682025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568DB-749D-2085-7E66-2499A4CC336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90424D09-2B46-E2C8-ECC0-C28FF16216F3}"/>
              </a:ext>
            </a:extLst>
          </p:cNvPr>
          <p:cNvSpPr/>
          <p:nvPr/>
        </p:nvSpPr>
        <p:spPr>
          <a:xfrm>
            <a:off x="5658929" y="2104845"/>
            <a:ext cx="595222" cy="35368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C142E55A-4F5E-366B-453F-76A7D36C4AC4}"/>
              </a:ext>
            </a:extLst>
          </p:cNvPr>
          <p:cNvSpPr txBox="1"/>
          <p:nvPr/>
        </p:nvSpPr>
        <p:spPr>
          <a:xfrm>
            <a:off x="4930267" y="174897"/>
            <a:ext cx="2052550" cy="584775"/>
          </a:xfrm>
          <a:prstGeom prst="rect">
            <a:avLst/>
          </a:prstGeom>
          <a:noFill/>
        </p:spPr>
        <p:txBody>
          <a:bodyPr wrap="none" rtlCol="0">
            <a:spAutoFit/>
          </a:bodyPr>
          <a:lstStyle/>
          <a:p>
            <a:pPr algn="ctr"/>
            <a:r>
              <a:rPr lang="en-GB" sz="3200" b="1" dirty="0">
                <a:latin typeface="Letter-join Print Plus 3" panose="02000805000000020003" pitchFamily="50" charset="0"/>
              </a:rPr>
              <a:t>Meet Tiny</a:t>
            </a:r>
            <a:endParaRPr lang="en-GB" sz="2300" dirty="0">
              <a:latin typeface="Letter-join Print Plus 3" panose="02000805000000020003" pitchFamily="50" charset="0"/>
            </a:endParaRPr>
          </a:p>
        </p:txBody>
      </p:sp>
      <p:pic>
        <p:nvPicPr>
          <p:cNvPr id="5122" name="Picture 2" descr="It's time to enjoy your very own Tiny! | White Rose Education">
            <a:extLst>
              <a:ext uri="{FF2B5EF4-FFF2-40B4-BE49-F238E27FC236}">
                <a16:creationId xmlns:a16="http://schemas.microsoft.com/office/drawing/2014/main" id="{CECE0D59-1452-7994-A374-BC52E84C66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9361" y="2772580"/>
            <a:ext cx="2468122" cy="179941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Planning with White Rose - Key Stage 1, Summer | White Rose ...">
            <a:extLst>
              <a:ext uri="{FF2B5EF4-FFF2-40B4-BE49-F238E27FC236}">
                <a16:creationId xmlns:a16="http://schemas.microsoft.com/office/drawing/2014/main" id="{5DC17A87-5B02-6B75-5C94-1A888D2242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9964" y="1727551"/>
            <a:ext cx="5581787" cy="42193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825238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a:extLst>
              <a:ext uri="{FF2B5EF4-FFF2-40B4-BE49-F238E27FC236}">
                <a16:creationId xmlns:a16="http://schemas.microsoft.com/office/drawing/2014/main" id="{27E64DC1-8F17-49B7-A497-1C450827E266}"/>
              </a:ext>
            </a:extLst>
          </p:cNvPr>
          <p:cNvSpPr>
            <a:spLocks noGrp="1" noChangeArrowheads="1"/>
          </p:cNvSpPr>
          <p:nvPr>
            <p:ph idx="1"/>
          </p:nvPr>
        </p:nvSpPr>
        <p:spPr>
          <a:xfrm>
            <a:off x="1458801" y="1084278"/>
            <a:ext cx="10439400" cy="5410200"/>
          </a:xfrm>
        </p:spPr>
        <p:txBody>
          <a:bodyPr>
            <a:normAutofit/>
          </a:bodyPr>
          <a:lstStyle/>
          <a:p>
            <a:pPr marL="0" indent="0">
              <a:buClr>
                <a:schemeClr val="accent3"/>
              </a:buClr>
              <a:buNone/>
              <a:defRPr/>
            </a:pPr>
            <a:endParaRPr lang="en-GB" sz="3600">
              <a:latin typeface="Letter-join Print Plus 3" panose="02000805000000020003" pitchFamily="50" charset="0"/>
            </a:endParaRPr>
          </a:p>
          <a:p>
            <a:pPr marL="0" indent="0">
              <a:buClr>
                <a:schemeClr val="accent3"/>
              </a:buClr>
              <a:buNone/>
              <a:defRPr/>
            </a:pPr>
            <a:r>
              <a:rPr lang="en-GB">
                <a:latin typeface="Letter-join Print Plus 3" panose="02000805000000020003" pitchFamily="50" charset="0"/>
                <a:cs typeface="Calibri Light" panose="020F0302020204030204" pitchFamily="34" charset="0"/>
              </a:rPr>
              <a:t>In addition to our Maths lessons we also develop the children’s fluency and number sense by teaching the Mastering Number Programme. These are 10-15 minute session four times a week.</a:t>
            </a:r>
          </a:p>
          <a:p>
            <a:pPr marL="0" indent="0">
              <a:buClr>
                <a:schemeClr val="accent3"/>
              </a:buClr>
              <a:buNone/>
              <a:defRPr/>
            </a:pPr>
            <a:endParaRPr lang="en-GB">
              <a:latin typeface="Letter-join Print Plus 3" panose="02000805000000020003" pitchFamily="50" charset="0"/>
              <a:cs typeface="Calibri Light" panose="020F0302020204030204" pitchFamily="34" charset="0"/>
            </a:endParaRPr>
          </a:p>
          <a:p>
            <a:pPr marL="0" indent="0">
              <a:buClr>
                <a:schemeClr val="accent3"/>
              </a:buClr>
              <a:buNone/>
              <a:defRPr/>
            </a:pPr>
            <a:r>
              <a:rPr lang="en-GB">
                <a:latin typeface="Letter-join Print Plus 3" panose="02000805000000020003" pitchFamily="50" charset="0"/>
              </a:rPr>
              <a:t>This not only enables children to be confident in recalling their number bonds, halves, doubles and subitising skills but it also exposes them to the structures and patterns that are present in Maths.</a:t>
            </a:r>
          </a:p>
          <a:p>
            <a:pPr marL="0" indent="0">
              <a:buClr>
                <a:schemeClr val="accent3"/>
              </a:buClr>
              <a:buNone/>
              <a:defRPr/>
            </a:pPr>
            <a:endParaRPr lang="en-GB">
              <a:latin typeface="Letter-join Print Plus 3" panose="02000805000000020003" pitchFamily="50" charset="0"/>
            </a:endParaRPr>
          </a:p>
          <a:p>
            <a:pPr marL="0" indent="0">
              <a:buClr>
                <a:schemeClr val="accent3"/>
              </a:buClr>
              <a:buNone/>
              <a:defRPr/>
            </a:pPr>
            <a:r>
              <a:rPr lang="en-GB">
                <a:latin typeface="Letter-join Print Plus 3" panose="02000805000000020003" pitchFamily="50" charset="0"/>
              </a:rPr>
              <a:t>The programme introduces the </a:t>
            </a:r>
            <a:r>
              <a:rPr lang="en-GB" err="1">
                <a:latin typeface="Letter-join Print Plus 3" panose="02000805000000020003" pitchFamily="50" charset="0"/>
              </a:rPr>
              <a:t>Rekenrek</a:t>
            </a:r>
            <a:r>
              <a:rPr lang="en-GB">
                <a:latin typeface="Letter-join Print Plus 3" panose="02000805000000020003" pitchFamily="50" charset="0"/>
              </a:rPr>
              <a:t> to pupils.</a:t>
            </a:r>
          </a:p>
        </p:txBody>
      </p:sp>
      <p:pic>
        <p:nvPicPr>
          <p:cNvPr id="37892" name="Picture 2">
            <a:extLst>
              <a:ext uri="{FF2B5EF4-FFF2-40B4-BE49-F238E27FC236}">
                <a16:creationId xmlns:a16="http://schemas.microsoft.com/office/drawing/2014/main" id="{78B5EA7E-1B96-428C-A825-B6918A883C6C}"/>
              </a:ext>
            </a:extLst>
          </p:cNvPr>
          <p:cNvPicPr>
            <a:picLocks noChangeAspect="1" noChangeArrowheads="1"/>
          </p:cNvPicPr>
          <p:nvPr/>
        </p:nvPicPr>
        <p:blipFill>
          <a:blip r:embed="rId3">
            <a:clrChange>
              <a:clrFrom>
                <a:srgbClr val="FDFDFD"/>
              </a:clrFrom>
              <a:clrTo>
                <a:srgbClr val="FDFDFD">
                  <a:alpha val="0"/>
                </a:srgbClr>
              </a:clrTo>
            </a:clrChange>
            <a:extLst>
              <a:ext uri="{28A0092B-C50C-407E-A947-70E740481C1C}">
                <a14:useLocalDpi xmlns:a14="http://schemas.microsoft.com/office/drawing/2010/main" val="0"/>
              </a:ext>
            </a:extLst>
          </a:blip>
          <a:srcRect t="21777" b="22037"/>
          <a:stretch>
            <a:fillRect/>
          </a:stretch>
        </p:blipFill>
        <p:spPr bwMode="auto">
          <a:xfrm>
            <a:off x="9428858" y="4950816"/>
            <a:ext cx="2319083" cy="1273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Picture 2" descr="Image result for subitise meaning">
            <a:extLst>
              <a:ext uri="{FF2B5EF4-FFF2-40B4-BE49-F238E27FC236}">
                <a16:creationId xmlns:a16="http://schemas.microsoft.com/office/drawing/2014/main" id="{6343B9EC-3EB7-4EF1-8309-E37450981D7F}"/>
              </a:ext>
            </a:extLst>
          </p:cNvPr>
          <p:cNvPicPr>
            <a:picLocks noChangeAspect="1" noChangeArrowheads="1"/>
          </p:cNvPicPr>
          <p:nvPr/>
        </p:nvPicPr>
        <p:blipFill>
          <a:blip r:embed="rId4">
            <a:clrChange>
              <a:clrFrom>
                <a:srgbClr val="FDFDFD"/>
              </a:clrFrom>
              <a:clrTo>
                <a:srgbClr val="FDFDFD">
                  <a:alpha val="0"/>
                </a:srgbClr>
              </a:clrTo>
            </a:clrChange>
            <a:extLst>
              <a:ext uri="{28A0092B-C50C-407E-A947-70E740481C1C}">
                <a14:useLocalDpi xmlns:a14="http://schemas.microsoft.com/office/drawing/2010/main" val="0"/>
              </a:ext>
            </a:extLst>
          </a:blip>
          <a:srcRect l="11429"/>
          <a:stretch>
            <a:fillRect/>
          </a:stretch>
        </p:blipFill>
        <p:spPr bwMode="auto">
          <a:xfrm rot="16200000">
            <a:off x="-1175439" y="3166879"/>
            <a:ext cx="3890082" cy="951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FFCDEC8E-3AA4-46CB-85EE-6AB2E1BA5BEA}"/>
              </a:ext>
            </a:extLst>
          </p:cNvPr>
          <p:cNvSpPr txBox="1"/>
          <p:nvPr/>
        </p:nvSpPr>
        <p:spPr>
          <a:xfrm>
            <a:off x="3048699" y="304799"/>
            <a:ext cx="6094602" cy="461665"/>
          </a:xfrm>
          <a:prstGeom prst="rect">
            <a:avLst/>
          </a:prstGeom>
          <a:noFill/>
        </p:spPr>
        <p:txBody>
          <a:bodyPr wrap="square">
            <a:spAutoFit/>
          </a:bodyPr>
          <a:lstStyle/>
          <a:p>
            <a:pPr algn="ctr"/>
            <a:r>
              <a:rPr lang="en-GB" sz="2400" b="1">
                <a:latin typeface="Letter-join Print Plus 3" panose="02000805000000020003" pitchFamily="50" charset="0"/>
              </a:rPr>
              <a:t>Mastering Number Programme</a:t>
            </a:r>
          </a:p>
        </p:txBody>
      </p:sp>
    </p:spTree>
  </p:cSld>
  <p:clrMapOvr>
    <a:masterClrMapping/>
  </p:clrMapOvr>
  <p:transition>
    <p:wipe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75A146-00FA-89BF-36E3-4168AFF53568}"/>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A717873C-F5AA-68BC-7A82-B65EC293FD49}"/>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Addition and Subtraction Strategies</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331B2B2E-DCEB-5E49-B66C-826BC62C942C}"/>
              </a:ext>
            </a:extLst>
          </p:cNvPr>
          <p:cNvSpPr txBox="1"/>
          <p:nvPr/>
        </p:nvSpPr>
        <p:spPr>
          <a:xfrm>
            <a:off x="682138" y="1252765"/>
            <a:ext cx="11057709" cy="3170099"/>
          </a:xfrm>
          <a:prstGeom prst="rect">
            <a:avLst/>
          </a:prstGeom>
          <a:noFill/>
        </p:spPr>
        <p:txBody>
          <a:bodyPr wrap="square" rtlCol="0">
            <a:spAutoFit/>
          </a:bodyPr>
          <a:lstStyle/>
          <a:p>
            <a:r>
              <a:rPr lang="en-GB" sz="2000" dirty="0">
                <a:latin typeface="Letter-join Print Plus 3" panose="02000805000000020003" pitchFamily="50" charset="0"/>
              </a:rPr>
              <a:t>Column addition and subtraction isn't typically taught in KS1 because the focus is on building a strong foundation with mental math, partitioning numbers, and understanding place value through more concrete methods. </a:t>
            </a:r>
          </a:p>
          <a:p>
            <a:endParaRPr lang="en-GB" sz="2000" dirty="0">
              <a:latin typeface="Letter-join Print Plus 3" panose="02000805000000020003" pitchFamily="50" charset="0"/>
            </a:endParaRPr>
          </a:p>
          <a:p>
            <a:r>
              <a:rPr lang="en-GB" sz="2000" dirty="0">
                <a:latin typeface="Letter-join Print Plus 3" panose="02000805000000020003" pitchFamily="50" charset="0"/>
              </a:rPr>
              <a:t>Introducing the formal column method too early can hinder a child's understanding of the underlying concepts and may lead to over-reliance on a written method before they are ready. </a:t>
            </a:r>
          </a:p>
          <a:p>
            <a:endParaRPr lang="en-GB" sz="2000" dirty="0">
              <a:latin typeface="Letter-join Print Plus 3" panose="02000805000000020003" pitchFamily="50" charset="0"/>
            </a:endParaRPr>
          </a:p>
          <a:p>
            <a:r>
              <a:rPr lang="en-GB" sz="2000" dirty="0">
                <a:latin typeface="Letter-join Print Plus 3" panose="02000805000000020003" pitchFamily="50" charset="0"/>
              </a:rPr>
              <a:t>The formal written method is formally introduced from Year 3 onwards, as per the national curriculum. </a:t>
            </a:r>
          </a:p>
          <a:p>
            <a:endParaRPr lang="en-GB" sz="2000" dirty="0">
              <a:latin typeface="Letter-join Print Plus 3" panose="02000805000000020003" pitchFamily="50" charset="0"/>
            </a:endParaRPr>
          </a:p>
        </p:txBody>
      </p:sp>
    </p:spTree>
    <p:extLst>
      <p:ext uri="{BB962C8B-B14F-4D97-AF65-F5344CB8AC3E}">
        <p14:creationId xmlns:p14="http://schemas.microsoft.com/office/powerpoint/2010/main" val="40014732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1C196E8E-567F-43B4-B1DD-E8161A0167B4}"/>
              </a:ext>
            </a:extLst>
          </p:cNvPr>
          <p:cNvSpPr txBox="1"/>
          <p:nvPr/>
        </p:nvSpPr>
        <p:spPr>
          <a:xfrm>
            <a:off x="2485384" y="171108"/>
            <a:ext cx="7451219" cy="584775"/>
          </a:xfrm>
          <a:prstGeom prst="rect">
            <a:avLst/>
          </a:prstGeom>
          <a:noFill/>
        </p:spPr>
        <p:txBody>
          <a:bodyPr wrap="square" rtlCol="0">
            <a:spAutoFit/>
          </a:bodyPr>
          <a:lstStyle/>
          <a:p>
            <a:pPr algn="ctr"/>
            <a:r>
              <a:rPr lang="en-GB" sz="3200" b="1" dirty="0">
                <a:latin typeface="Letter-join Print Plus 3" panose="02000805000000020003" pitchFamily="50" charset="0"/>
              </a:rPr>
              <a:t>Our Addition Strategy</a:t>
            </a:r>
            <a:endParaRPr lang="en-GB" sz="2300" dirty="0">
              <a:latin typeface="Letter-join Print Plus 3" panose="02000805000000020003" pitchFamily="50" charset="0"/>
            </a:endParaRPr>
          </a:p>
        </p:txBody>
      </p:sp>
      <p:sp>
        <p:nvSpPr>
          <p:cNvPr id="12" name="TextBox 11">
            <a:extLst>
              <a:ext uri="{FF2B5EF4-FFF2-40B4-BE49-F238E27FC236}">
                <a16:creationId xmlns:a16="http://schemas.microsoft.com/office/drawing/2014/main" id="{6B92EF8D-A99D-45B2-B321-08613C944A27}"/>
              </a:ext>
            </a:extLst>
          </p:cNvPr>
          <p:cNvSpPr txBox="1"/>
          <p:nvPr/>
        </p:nvSpPr>
        <p:spPr>
          <a:xfrm>
            <a:off x="1260110" y="1977384"/>
            <a:ext cx="6789680" cy="1323439"/>
          </a:xfrm>
          <a:prstGeom prst="rect">
            <a:avLst/>
          </a:prstGeom>
          <a:noFill/>
        </p:spPr>
        <p:txBody>
          <a:bodyPr wrap="square" rtlCol="0">
            <a:spAutoFit/>
          </a:bodyPr>
          <a:lstStyle/>
          <a:p>
            <a:pPr algn="ctr"/>
            <a:r>
              <a:rPr lang="en-GB" sz="2000" dirty="0">
                <a:latin typeface="Letter-join Print Plus 3" panose="02000805000000020003" pitchFamily="50" charset="0"/>
              </a:rPr>
              <a:t>When an addition doesn’t involve bridging (doesn’t cross over into the next ten) we encourage the children to draw tens and ones to help them. </a:t>
            </a:r>
          </a:p>
          <a:p>
            <a:pPr algn="ctr"/>
            <a:endParaRPr lang="en-GB" sz="2000" dirty="0">
              <a:latin typeface="Letter-join Print Plus 3" panose="02000805000000020003" pitchFamily="50" charset="0"/>
            </a:endParaRPr>
          </a:p>
        </p:txBody>
      </p:sp>
      <p:sp>
        <p:nvSpPr>
          <p:cNvPr id="3" name="TextBox 2">
            <a:extLst>
              <a:ext uri="{FF2B5EF4-FFF2-40B4-BE49-F238E27FC236}">
                <a16:creationId xmlns:a16="http://schemas.microsoft.com/office/drawing/2014/main" id="{E395379D-458B-DDEB-0D8E-B76F7C1511B1}"/>
              </a:ext>
            </a:extLst>
          </p:cNvPr>
          <p:cNvSpPr txBox="1"/>
          <p:nvPr/>
        </p:nvSpPr>
        <p:spPr>
          <a:xfrm>
            <a:off x="9019462" y="1214159"/>
            <a:ext cx="3249227" cy="523220"/>
          </a:xfrm>
          <a:prstGeom prst="rect">
            <a:avLst/>
          </a:prstGeom>
          <a:noFill/>
        </p:spPr>
        <p:txBody>
          <a:bodyPr wrap="square" rtlCol="0">
            <a:spAutoFit/>
          </a:bodyPr>
          <a:lstStyle/>
          <a:p>
            <a:r>
              <a:rPr lang="en-GB" sz="2800" dirty="0">
                <a:latin typeface="Twinkl" pitchFamily="2" charset="0"/>
              </a:rPr>
              <a:t>26 + 31 =</a:t>
            </a:r>
          </a:p>
        </p:txBody>
      </p:sp>
      <p:sp>
        <p:nvSpPr>
          <p:cNvPr id="8" name="TextBox 7">
            <a:extLst>
              <a:ext uri="{FF2B5EF4-FFF2-40B4-BE49-F238E27FC236}">
                <a16:creationId xmlns:a16="http://schemas.microsoft.com/office/drawing/2014/main" id="{80709A47-9C88-AA66-0C73-A1172671AD30}"/>
              </a:ext>
            </a:extLst>
          </p:cNvPr>
          <p:cNvSpPr txBox="1"/>
          <p:nvPr/>
        </p:nvSpPr>
        <p:spPr>
          <a:xfrm>
            <a:off x="1025854" y="4281796"/>
            <a:ext cx="6789679" cy="1323439"/>
          </a:xfrm>
          <a:prstGeom prst="rect">
            <a:avLst/>
          </a:prstGeom>
          <a:noFill/>
        </p:spPr>
        <p:txBody>
          <a:bodyPr wrap="square" rtlCol="0">
            <a:spAutoFit/>
          </a:bodyPr>
          <a:lstStyle/>
          <a:p>
            <a:pPr algn="ctr"/>
            <a:r>
              <a:rPr lang="en-GB" sz="2000" dirty="0">
                <a:latin typeface="Letter-join Print Plus 3" panose="02000805000000020003" pitchFamily="50" charset="0"/>
              </a:rPr>
              <a:t>When an addition does involve bridging (crosses over into the next ten) we encourage the children to split the two digit numbers into the tens and ones and then add these answers together in the last step.</a:t>
            </a:r>
          </a:p>
        </p:txBody>
      </p:sp>
      <p:sp>
        <p:nvSpPr>
          <p:cNvPr id="14" name="TextBox 13">
            <a:extLst>
              <a:ext uri="{FF2B5EF4-FFF2-40B4-BE49-F238E27FC236}">
                <a16:creationId xmlns:a16="http://schemas.microsoft.com/office/drawing/2014/main" id="{8F77C7BA-22CB-36A4-D254-E0E5CB22F3B4}"/>
              </a:ext>
            </a:extLst>
          </p:cNvPr>
          <p:cNvSpPr txBox="1"/>
          <p:nvPr/>
        </p:nvSpPr>
        <p:spPr>
          <a:xfrm>
            <a:off x="8850012" y="3755960"/>
            <a:ext cx="3249227" cy="2246769"/>
          </a:xfrm>
          <a:prstGeom prst="rect">
            <a:avLst/>
          </a:prstGeom>
          <a:noFill/>
        </p:spPr>
        <p:txBody>
          <a:bodyPr wrap="square" rtlCol="0">
            <a:spAutoFit/>
          </a:bodyPr>
          <a:lstStyle/>
          <a:p>
            <a:r>
              <a:rPr lang="en-GB" sz="2800" dirty="0">
                <a:latin typeface="Twinkl" pitchFamily="2" charset="0"/>
              </a:rPr>
              <a:t>26 + 38 = ?</a:t>
            </a:r>
          </a:p>
          <a:p>
            <a:r>
              <a:rPr lang="en-GB" sz="2800" dirty="0">
                <a:latin typeface="Twinkl" pitchFamily="2" charset="0"/>
              </a:rPr>
              <a:t>20 + 30 = </a:t>
            </a:r>
            <a:r>
              <a:rPr lang="en-GB" sz="2800" dirty="0">
                <a:solidFill>
                  <a:srgbClr val="0070C0"/>
                </a:solidFill>
                <a:latin typeface="Twinkl" pitchFamily="2" charset="0"/>
              </a:rPr>
              <a:t>50</a:t>
            </a:r>
          </a:p>
          <a:p>
            <a:r>
              <a:rPr lang="en-GB" sz="2800" dirty="0">
                <a:latin typeface="Twinkl" pitchFamily="2" charset="0"/>
              </a:rPr>
              <a:t>6 + 8 = </a:t>
            </a:r>
            <a:r>
              <a:rPr lang="en-GB" sz="2800" dirty="0">
                <a:solidFill>
                  <a:srgbClr val="0070C0"/>
                </a:solidFill>
                <a:latin typeface="Twinkl" pitchFamily="2" charset="0"/>
              </a:rPr>
              <a:t>14</a:t>
            </a:r>
          </a:p>
          <a:p>
            <a:endParaRPr lang="en-GB" sz="2800" dirty="0">
              <a:latin typeface="Twinkl" pitchFamily="2" charset="0"/>
            </a:endParaRPr>
          </a:p>
          <a:p>
            <a:r>
              <a:rPr lang="en-GB" sz="2800" dirty="0">
                <a:solidFill>
                  <a:srgbClr val="0070C0"/>
                </a:solidFill>
                <a:latin typeface="Twinkl" pitchFamily="2" charset="0"/>
              </a:rPr>
              <a:t>50 + 14 </a:t>
            </a:r>
            <a:r>
              <a:rPr lang="en-GB" sz="2800" dirty="0">
                <a:latin typeface="Twinkl" pitchFamily="2" charset="0"/>
              </a:rPr>
              <a:t>= 64</a:t>
            </a:r>
          </a:p>
        </p:txBody>
      </p:sp>
      <p:pic>
        <p:nvPicPr>
          <p:cNvPr id="15" name="Picture 14" descr="A yellow rectangular object with black background&#10;&#10;Description automatically generated">
            <a:extLst>
              <a:ext uri="{FF2B5EF4-FFF2-40B4-BE49-F238E27FC236}">
                <a16:creationId xmlns:a16="http://schemas.microsoft.com/office/drawing/2014/main" id="{ED8D27F4-CD40-997E-EC4C-4CA87929E6AB}"/>
              </a:ext>
            </a:extLst>
          </p:cNvPr>
          <p:cNvPicPr>
            <a:picLocks noChangeAspect="1"/>
          </p:cNvPicPr>
          <p:nvPr/>
        </p:nvPicPr>
        <p:blipFill>
          <a:blip r:embed="rId2"/>
          <a:stretch>
            <a:fillRect/>
          </a:stretch>
        </p:blipFill>
        <p:spPr>
          <a:xfrm>
            <a:off x="10213332" y="1737379"/>
            <a:ext cx="1437116" cy="1437116"/>
          </a:xfrm>
          <a:prstGeom prst="rect">
            <a:avLst/>
          </a:prstGeom>
        </p:spPr>
      </p:pic>
      <p:pic>
        <p:nvPicPr>
          <p:cNvPr id="16" name="Picture 15" descr="A yellow rectangular object with black background&#10;&#10;Description automatically generated">
            <a:extLst>
              <a:ext uri="{FF2B5EF4-FFF2-40B4-BE49-F238E27FC236}">
                <a16:creationId xmlns:a16="http://schemas.microsoft.com/office/drawing/2014/main" id="{CAFA6EED-723A-8DC7-9AD9-F6FEB05CD57A}"/>
              </a:ext>
            </a:extLst>
          </p:cNvPr>
          <p:cNvPicPr>
            <a:picLocks noChangeAspect="1"/>
          </p:cNvPicPr>
          <p:nvPr/>
        </p:nvPicPr>
        <p:blipFill>
          <a:blip r:embed="rId2"/>
          <a:stretch>
            <a:fillRect/>
          </a:stretch>
        </p:blipFill>
        <p:spPr>
          <a:xfrm>
            <a:off x="9936603" y="1737379"/>
            <a:ext cx="1437116" cy="1437116"/>
          </a:xfrm>
          <a:prstGeom prst="rect">
            <a:avLst/>
          </a:prstGeom>
        </p:spPr>
      </p:pic>
      <p:pic>
        <p:nvPicPr>
          <p:cNvPr id="17" name="Picture 16" descr="A yellow rectangular object with black background&#10;&#10;Description automatically generated">
            <a:extLst>
              <a:ext uri="{FF2B5EF4-FFF2-40B4-BE49-F238E27FC236}">
                <a16:creationId xmlns:a16="http://schemas.microsoft.com/office/drawing/2014/main" id="{5238967C-40EC-7179-BA86-7A038896ED1B}"/>
              </a:ext>
            </a:extLst>
          </p:cNvPr>
          <p:cNvPicPr>
            <a:picLocks noChangeAspect="1"/>
          </p:cNvPicPr>
          <p:nvPr/>
        </p:nvPicPr>
        <p:blipFill>
          <a:blip r:embed="rId2"/>
          <a:stretch>
            <a:fillRect/>
          </a:stretch>
        </p:blipFill>
        <p:spPr>
          <a:xfrm>
            <a:off x="9595091" y="1737379"/>
            <a:ext cx="1437116" cy="1437116"/>
          </a:xfrm>
          <a:prstGeom prst="rect">
            <a:avLst/>
          </a:prstGeom>
        </p:spPr>
      </p:pic>
      <p:pic>
        <p:nvPicPr>
          <p:cNvPr id="18" name="Picture 17" descr="A yellow rectangular object with black background&#10;&#10;Description automatically generated">
            <a:extLst>
              <a:ext uri="{FF2B5EF4-FFF2-40B4-BE49-F238E27FC236}">
                <a16:creationId xmlns:a16="http://schemas.microsoft.com/office/drawing/2014/main" id="{EC327EB3-0377-D6DA-CC78-0447C84BF06C}"/>
              </a:ext>
            </a:extLst>
          </p:cNvPr>
          <p:cNvPicPr>
            <a:picLocks noChangeAspect="1"/>
          </p:cNvPicPr>
          <p:nvPr/>
        </p:nvPicPr>
        <p:blipFill>
          <a:blip r:embed="rId2"/>
          <a:stretch>
            <a:fillRect/>
          </a:stretch>
        </p:blipFill>
        <p:spPr>
          <a:xfrm>
            <a:off x="7881246" y="1737379"/>
            <a:ext cx="1437116" cy="1437116"/>
          </a:xfrm>
          <a:prstGeom prst="rect">
            <a:avLst/>
          </a:prstGeom>
        </p:spPr>
      </p:pic>
      <p:pic>
        <p:nvPicPr>
          <p:cNvPr id="19" name="Picture 18" descr="A yellow rectangular object with black background&#10;&#10;Description automatically generated">
            <a:extLst>
              <a:ext uri="{FF2B5EF4-FFF2-40B4-BE49-F238E27FC236}">
                <a16:creationId xmlns:a16="http://schemas.microsoft.com/office/drawing/2014/main" id="{0BBAFD30-E1A9-500D-5EE2-D24D203D0FC8}"/>
              </a:ext>
            </a:extLst>
          </p:cNvPr>
          <p:cNvPicPr>
            <a:picLocks noChangeAspect="1"/>
          </p:cNvPicPr>
          <p:nvPr/>
        </p:nvPicPr>
        <p:blipFill>
          <a:blip r:embed="rId2"/>
          <a:stretch>
            <a:fillRect/>
          </a:stretch>
        </p:blipFill>
        <p:spPr>
          <a:xfrm>
            <a:off x="8222758" y="1737379"/>
            <a:ext cx="1437116" cy="1437116"/>
          </a:xfrm>
          <a:prstGeom prst="rect">
            <a:avLst/>
          </a:prstGeom>
        </p:spPr>
      </p:pic>
      <p:pic>
        <p:nvPicPr>
          <p:cNvPr id="20" name="Picture 19" descr="A red cube on a black background&#10;&#10;Description automatically generated">
            <a:extLst>
              <a:ext uri="{FF2B5EF4-FFF2-40B4-BE49-F238E27FC236}">
                <a16:creationId xmlns:a16="http://schemas.microsoft.com/office/drawing/2014/main" id="{70D748CF-1D3E-92C5-48CD-BFA39A4EA9BE}"/>
              </a:ext>
            </a:extLst>
          </p:cNvPr>
          <p:cNvPicPr>
            <a:picLocks noChangeAspect="1"/>
          </p:cNvPicPr>
          <p:nvPr/>
        </p:nvPicPr>
        <p:blipFill>
          <a:blip r:embed="rId3"/>
          <a:stretch>
            <a:fillRect/>
          </a:stretch>
        </p:blipFill>
        <p:spPr>
          <a:xfrm>
            <a:off x="8884354" y="1542041"/>
            <a:ext cx="1437116" cy="1437116"/>
          </a:xfrm>
          <a:prstGeom prst="rect">
            <a:avLst/>
          </a:prstGeom>
        </p:spPr>
      </p:pic>
      <p:pic>
        <p:nvPicPr>
          <p:cNvPr id="21" name="Picture 20" descr="A red cube on a black background&#10;&#10;Description automatically generated">
            <a:extLst>
              <a:ext uri="{FF2B5EF4-FFF2-40B4-BE49-F238E27FC236}">
                <a16:creationId xmlns:a16="http://schemas.microsoft.com/office/drawing/2014/main" id="{10B5EB41-8E38-EBFD-412A-56B2E2DD79C9}"/>
              </a:ext>
            </a:extLst>
          </p:cNvPr>
          <p:cNvPicPr>
            <a:picLocks noChangeAspect="1"/>
          </p:cNvPicPr>
          <p:nvPr/>
        </p:nvPicPr>
        <p:blipFill>
          <a:blip r:embed="rId3"/>
          <a:stretch>
            <a:fillRect/>
          </a:stretch>
        </p:blipFill>
        <p:spPr>
          <a:xfrm>
            <a:off x="8542842" y="1542041"/>
            <a:ext cx="1437116" cy="1437116"/>
          </a:xfrm>
          <a:prstGeom prst="rect">
            <a:avLst/>
          </a:prstGeom>
        </p:spPr>
      </p:pic>
      <p:pic>
        <p:nvPicPr>
          <p:cNvPr id="22" name="Picture 21" descr="A red cube on a black background&#10;&#10;Description automatically generated">
            <a:extLst>
              <a:ext uri="{FF2B5EF4-FFF2-40B4-BE49-F238E27FC236}">
                <a16:creationId xmlns:a16="http://schemas.microsoft.com/office/drawing/2014/main" id="{3960A139-1CCE-6591-5477-3D9C6E3B50F9}"/>
              </a:ext>
            </a:extLst>
          </p:cNvPr>
          <p:cNvPicPr>
            <a:picLocks noChangeAspect="1"/>
          </p:cNvPicPr>
          <p:nvPr/>
        </p:nvPicPr>
        <p:blipFill>
          <a:blip r:embed="rId3"/>
          <a:stretch>
            <a:fillRect/>
          </a:stretch>
        </p:blipFill>
        <p:spPr>
          <a:xfrm>
            <a:off x="8542842" y="1863707"/>
            <a:ext cx="1437116" cy="1437116"/>
          </a:xfrm>
          <a:prstGeom prst="rect">
            <a:avLst/>
          </a:prstGeom>
        </p:spPr>
      </p:pic>
      <p:pic>
        <p:nvPicPr>
          <p:cNvPr id="23" name="Picture 22" descr="A red cube on a black background&#10;&#10;Description automatically generated">
            <a:extLst>
              <a:ext uri="{FF2B5EF4-FFF2-40B4-BE49-F238E27FC236}">
                <a16:creationId xmlns:a16="http://schemas.microsoft.com/office/drawing/2014/main" id="{09D6E6CB-C1DF-4E1D-B8EF-23AD4C39CCBF}"/>
              </a:ext>
            </a:extLst>
          </p:cNvPr>
          <p:cNvPicPr>
            <a:picLocks noChangeAspect="1"/>
          </p:cNvPicPr>
          <p:nvPr/>
        </p:nvPicPr>
        <p:blipFill>
          <a:blip r:embed="rId3"/>
          <a:stretch>
            <a:fillRect/>
          </a:stretch>
        </p:blipFill>
        <p:spPr>
          <a:xfrm>
            <a:off x="8898211" y="1863707"/>
            <a:ext cx="1437116" cy="1437116"/>
          </a:xfrm>
          <a:prstGeom prst="rect">
            <a:avLst/>
          </a:prstGeom>
        </p:spPr>
      </p:pic>
      <p:pic>
        <p:nvPicPr>
          <p:cNvPr id="24" name="Picture 23" descr="A red cube on a black background&#10;&#10;Description automatically generated">
            <a:extLst>
              <a:ext uri="{FF2B5EF4-FFF2-40B4-BE49-F238E27FC236}">
                <a16:creationId xmlns:a16="http://schemas.microsoft.com/office/drawing/2014/main" id="{73FE7E58-46C9-2C99-EE57-E026B84FFC69}"/>
              </a:ext>
            </a:extLst>
          </p:cNvPr>
          <p:cNvPicPr>
            <a:picLocks noChangeAspect="1"/>
          </p:cNvPicPr>
          <p:nvPr/>
        </p:nvPicPr>
        <p:blipFill>
          <a:blip r:embed="rId3"/>
          <a:stretch>
            <a:fillRect/>
          </a:stretch>
        </p:blipFill>
        <p:spPr>
          <a:xfrm>
            <a:off x="8556699" y="2192516"/>
            <a:ext cx="1437116" cy="1437116"/>
          </a:xfrm>
          <a:prstGeom prst="rect">
            <a:avLst/>
          </a:prstGeom>
        </p:spPr>
      </p:pic>
      <p:pic>
        <p:nvPicPr>
          <p:cNvPr id="25" name="Picture 24" descr="A red cube on a black background&#10;&#10;Description automatically generated">
            <a:extLst>
              <a:ext uri="{FF2B5EF4-FFF2-40B4-BE49-F238E27FC236}">
                <a16:creationId xmlns:a16="http://schemas.microsoft.com/office/drawing/2014/main" id="{24DC9B01-F38E-01F3-F670-D8CEA9789580}"/>
              </a:ext>
            </a:extLst>
          </p:cNvPr>
          <p:cNvPicPr>
            <a:picLocks noChangeAspect="1"/>
          </p:cNvPicPr>
          <p:nvPr/>
        </p:nvPicPr>
        <p:blipFill>
          <a:blip r:embed="rId3"/>
          <a:stretch>
            <a:fillRect/>
          </a:stretch>
        </p:blipFill>
        <p:spPr>
          <a:xfrm>
            <a:off x="8908925" y="2192516"/>
            <a:ext cx="1437116" cy="1437116"/>
          </a:xfrm>
          <a:prstGeom prst="rect">
            <a:avLst/>
          </a:prstGeom>
        </p:spPr>
      </p:pic>
      <p:pic>
        <p:nvPicPr>
          <p:cNvPr id="26" name="Picture 25" descr="A red cube on a black background&#10;&#10;Description automatically generated">
            <a:extLst>
              <a:ext uri="{FF2B5EF4-FFF2-40B4-BE49-F238E27FC236}">
                <a16:creationId xmlns:a16="http://schemas.microsoft.com/office/drawing/2014/main" id="{A8657106-DC45-6CAD-8743-EA7DBCC4BAE5}"/>
              </a:ext>
            </a:extLst>
          </p:cNvPr>
          <p:cNvPicPr>
            <a:picLocks noChangeAspect="1"/>
          </p:cNvPicPr>
          <p:nvPr/>
        </p:nvPicPr>
        <p:blipFill>
          <a:blip r:embed="rId3"/>
          <a:stretch>
            <a:fillRect/>
          </a:stretch>
        </p:blipFill>
        <p:spPr>
          <a:xfrm>
            <a:off x="10616158" y="1800543"/>
            <a:ext cx="1437116" cy="1437116"/>
          </a:xfrm>
          <a:prstGeom prst="rect">
            <a:avLst/>
          </a:prstGeom>
        </p:spPr>
      </p:pic>
    </p:spTree>
    <p:extLst>
      <p:ext uri="{BB962C8B-B14F-4D97-AF65-F5344CB8AC3E}">
        <p14:creationId xmlns:p14="http://schemas.microsoft.com/office/powerpoint/2010/main" val="748087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76DA6EF-F818-4496-8ABA-23202FD5F63B}"/>
              </a:ext>
            </a:extLst>
          </p:cNvPr>
          <p:cNvSpPr txBox="1"/>
          <p:nvPr/>
        </p:nvSpPr>
        <p:spPr>
          <a:xfrm>
            <a:off x="2321845" y="137980"/>
            <a:ext cx="7624438" cy="584775"/>
          </a:xfrm>
          <a:prstGeom prst="rect">
            <a:avLst/>
          </a:prstGeom>
          <a:noFill/>
        </p:spPr>
        <p:txBody>
          <a:bodyPr wrap="square">
            <a:spAutoFit/>
          </a:bodyPr>
          <a:lstStyle/>
          <a:p>
            <a:pPr marL="0" indent="0" algn="ctr">
              <a:buNone/>
            </a:pPr>
            <a:r>
              <a:rPr lang="en-GB" sz="3200" dirty="0">
                <a:latin typeface="Letter-join Print Plus 3" panose="02000805000000020003" pitchFamily="50" charset="0"/>
              </a:rPr>
              <a:t>Our strategy for working out subtraction</a:t>
            </a:r>
          </a:p>
        </p:txBody>
      </p:sp>
      <p:sp>
        <p:nvSpPr>
          <p:cNvPr id="9" name="TextBox 8">
            <a:extLst>
              <a:ext uri="{FF2B5EF4-FFF2-40B4-BE49-F238E27FC236}">
                <a16:creationId xmlns:a16="http://schemas.microsoft.com/office/drawing/2014/main" id="{C7ACE647-1AB8-441B-AE4B-C4BC9CBBD20B}"/>
              </a:ext>
            </a:extLst>
          </p:cNvPr>
          <p:cNvSpPr txBox="1"/>
          <p:nvPr/>
        </p:nvSpPr>
        <p:spPr>
          <a:xfrm>
            <a:off x="582022" y="2298096"/>
            <a:ext cx="6094520" cy="1477328"/>
          </a:xfrm>
          <a:prstGeom prst="rect">
            <a:avLst/>
          </a:prstGeom>
          <a:noFill/>
        </p:spPr>
        <p:txBody>
          <a:bodyPr wrap="square">
            <a:spAutoFit/>
          </a:bodyPr>
          <a:lstStyle/>
          <a:p>
            <a:pPr marL="0" indent="0" algn="ctr">
              <a:buNone/>
            </a:pPr>
            <a:r>
              <a:rPr lang="en-GB" dirty="0">
                <a:latin typeface="Letter-join Print Plus 3" panose="02000805000000020003" pitchFamily="50" charset="0"/>
              </a:rPr>
              <a:t>When a subtraction doesn’t involve exchanging (you can take away the ones in the second number from the ones in the first number) we encourage the children to draw tens and ones to represent the first number and then cross out the value of the second number to find the answer left. </a:t>
            </a:r>
          </a:p>
        </p:txBody>
      </p:sp>
      <p:sp>
        <p:nvSpPr>
          <p:cNvPr id="10" name="TextBox 9">
            <a:extLst>
              <a:ext uri="{FF2B5EF4-FFF2-40B4-BE49-F238E27FC236}">
                <a16:creationId xmlns:a16="http://schemas.microsoft.com/office/drawing/2014/main" id="{82CC53C7-5E0C-4860-9809-CF9574414944}"/>
              </a:ext>
            </a:extLst>
          </p:cNvPr>
          <p:cNvSpPr txBox="1"/>
          <p:nvPr/>
        </p:nvSpPr>
        <p:spPr>
          <a:xfrm>
            <a:off x="8096435" y="1783502"/>
            <a:ext cx="3249227" cy="523220"/>
          </a:xfrm>
          <a:prstGeom prst="rect">
            <a:avLst/>
          </a:prstGeom>
          <a:noFill/>
        </p:spPr>
        <p:txBody>
          <a:bodyPr wrap="square" rtlCol="0">
            <a:spAutoFit/>
          </a:bodyPr>
          <a:lstStyle/>
          <a:p>
            <a:r>
              <a:rPr lang="en-GB" sz="2800" dirty="0">
                <a:latin typeface="Twinkl" pitchFamily="2" charset="0"/>
              </a:rPr>
              <a:t>46 - 31 = 15 </a:t>
            </a:r>
          </a:p>
        </p:txBody>
      </p:sp>
      <p:pic>
        <p:nvPicPr>
          <p:cNvPr id="11" name="Picture 10" descr="A yellow rectangular object with black background&#10;&#10;Description automatically generated">
            <a:extLst>
              <a:ext uri="{FF2B5EF4-FFF2-40B4-BE49-F238E27FC236}">
                <a16:creationId xmlns:a16="http://schemas.microsoft.com/office/drawing/2014/main" id="{5EE2ED7D-E996-D9FF-44A0-48E2FAB396C5}"/>
              </a:ext>
            </a:extLst>
          </p:cNvPr>
          <p:cNvPicPr>
            <a:picLocks noChangeAspect="1"/>
          </p:cNvPicPr>
          <p:nvPr/>
        </p:nvPicPr>
        <p:blipFill>
          <a:blip r:embed="rId2"/>
          <a:stretch>
            <a:fillRect/>
          </a:stretch>
        </p:blipFill>
        <p:spPr>
          <a:xfrm>
            <a:off x="7534139" y="2319599"/>
            <a:ext cx="1437116" cy="1437116"/>
          </a:xfrm>
          <a:prstGeom prst="rect">
            <a:avLst/>
          </a:prstGeom>
        </p:spPr>
      </p:pic>
      <p:pic>
        <p:nvPicPr>
          <p:cNvPr id="12" name="Picture 11" descr="A yellow rectangular object with black background&#10;&#10;Description automatically generated">
            <a:extLst>
              <a:ext uri="{FF2B5EF4-FFF2-40B4-BE49-F238E27FC236}">
                <a16:creationId xmlns:a16="http://schemas.microsoft.com/office/drawing/2014/main" id="{ABC9FFEF-47D8-4C2E-B660-B75327A463D6}"/>
              </a:ext>
            </a:extLst>
          </p:cNvPr>
          <p:cNvPicPr>
            <a:picLocks noChangeAspect="1"/>
          </p:cNvPicPr>
          <p:nvPr/>
        </p:nvPicPr>
        <p:blipFill>
          <a:blip r:embed="rId2"/>
          <a:stretch>
            <a:fillRect/>
          </a:stretch>
        </p:blipFill>
        <p:spPr>
          <a:xfrm>
            <a:off x="7221615" y="2320709"/>
            <a:ext cx="1437116" cy="1437116"/>
          </a:xfrm>
          <a:prstGeom prst="rect">
            <a:avLst/>
          </a:prstGeom>
        </p:spPr>
      </p:pic>
      <p:pic>
        <p:nvPicPr>
          <p:cNvPr id="13" name="Picture 12" descr="A yellow rectangular object with black background&#10;&#10;Description automatically generated">
            <a:extLst>
              <a:ext uri="{FF2B5EF4-FFF2-40B4-BE49-F238E27FC236}">
                <a16:creationId xmlns:a16="http://schemas.microsoft.com/office/drawing/2014/main" id="{FA14586B-ADF5-442C-B2DC-807125B4AABD}"/>
              </a:ext>
            </a:extLst>
          </p:cNvPr>
          <p:cNvPicPr>
            <a:picLocks noChangeAspect="1"/>
          </p:cNvPicPr>
          <p:nvPr/>
        </p:nvPicPr>
        <p:blipFill>
          <a:blip r:embed="rId2"/>
          <a:stretch>
            <a:fillRect/>
          </a:stretch>
        </p:blipFill>
        <p:spPr>
          <a:xfrm>
            <a:off x="6854480" y="2338308"/>
            <a:ext cx="1437116" cy="1437116"/>
          </a:xfrm>
          <a:prstGeom prst="rect">
            <a:avLst/>
          </a:prstGeom>
        </p:spPr>
      </p:pic>
      <p:pic>
        <p:nvPicPr>
          <p:cNvPr id="15" name="Picture 14" descr="A yellow rectangular object with black background&#10;&#10;Description automatically generated">
            <a:extLst>
              <a:ext uri="{FF2B5EF4-FFF2-40B4-BE49-F238E27FC236}">
                <a16:creationId xmlns:a16="http://schemas.microsoft.com/office/drawing/2014/main" id="{57C43BE4-6684-45E9-AC28-6977C453E3C7}"/>
              </a:ext>
            </a:extLst>
          </p:cNvPr>
          <p:cNvPicPr>
            <a:picLocks noChangeAspect="1"/>
          </p:cNvPicPr>
          <p:nvPr/>
        </p:nvPicPr>
        <p:blipFill>
          <a:blip r:embed="rId2"/>
          <a:stretch>
            <a:fillRect/>
          </a:stretch>
        </p:blipFill>
        <p:spPr>
          <a:xfrm>
            <a:off x="7846663" y="2325431"/>
            <a:ext cx="1437116" cy="1437116"/>
          </a:xfrm>
          <a:prstGeom prst="rect">
            <a:avLst/>
          </a:prstGeom>
        </p:spPr>
      </p:pic>
      <p:pic>
        <p:nvPicPr>
          <p:cNvPr id="16" name="Picture 15" descr="A red cube on a black background&#10;&#10;Description automatically generated">
            <a:extLst>
              <a:ext uri="{FF2B5EF4-FFF2-40B4-BE49-F238E27FC236}">
                <a16:creationId xmlns:a16="http://schemas.microsoft.com/office/drawing/2014/main" id="{83714E4E-DD1F-47B2-A338-79FA132ABDC7}"/>
              </a:ext>
            </a:extLst>
          </p:cNvPr>
          <p:cNvPicPr>
            <a:picLocks noChangeAspect="1"/>
          </p:cNvPicPr>
          <p:nvPr/>
        </p:nvPicPr>
        <p:blipFill>
          <a:blip r:embed="rId3"/>
          <a:stretch>
            <a:fillRect/>
          </a:stretch>
        </p:blipFill>
        <p:spPr>
          <a:xfrm>
            <a:off x="8502776" y="2686504"/>
            <a:ext cx="1437116" cy="1437116"/>
          </a:xfrm>
          <a:prstGeom prst="rect">
            <a:avLst/>
          </a:prstGeom>
        </p:spPr>
      </p:pic>
      <p:pic>
        <p:nvPicPr>
          <p:cNvPr id="18" name="Picture 17" descr="A red cube on a black background&#10;&#10;Description automatically generated">
            <a:extLst>
              <a:ext uri="{FF2B5EF4-FFF2-40B4-BE49-F238E27FC236}">
                <a16:creationId xmlns:a16="http://schemas.microsoft.com/office/drawing/2014/main" id="{56712183-0937-4308-9563-1D6C9B88859D}"/>
              </a:ext>
            </a:extLst>
          </p:cNvPr>
          <p:cNvPicPr>
            <a:picLocks noChangeAspect="1"/>
          </p:cNvPicPr>
          <p:nvPr/>
        </p:nvPicPr>
        <p:blipFill>
          <a:blip r:embed="rId3"/>
          <a:stretch>
            <a:fillRect/>
          </a:stretch>
        </p:blipFill>
        <p:spPr>
          <a:xfrm>
            <a:off x="8840377" y="2673627"/>
            <a:ext cx="1437116" cy="1437116"/>
          </a:xfrm>
          <a:prstGeom prst="rect">
            <a:avLst/>
          </a:prstGeom>
        </p:spPr>
      </p:pic>
      <p:pic>
        <p:nvPicPr>
          <p:cNvPr id="19" name="Picture 18" descr="A red cube on a black background&#10;&#10;Description automatically generated">
            <a:extLst>
              <a:ext uri="{FF2B5EF4-FFF2-40B4-BE49-F238E27FC236}">
                <a16:creationId xmlns:a16="http://schemas.microsoft.com/office/drawing/2014/main" id="{874A4AA0-3A2B-4630-A5AF-7A3EC4684369}"/>
              </a:ext>
            </a:extLst>
          </p:cNvPr>
          <p:cNvPicPr>
            <a:picLocks noChangeAspect="1"/>
          </p:cNvPicPr>
          <p:nvPr/>
        </p:nvPicPr>
        <p:blipFill>
          <a:blip r:embed="rId3"/>
          <a:stretch>
            <a:fillRect/>
          </a:stretch>
        </p:blipFill>
        <p:spPr>
          <a:xfrm>
            <a:off x="8502776" y="2361009"/>
            <a:ext cx="1437116" cy="1437116"/>
          </a:xfrm>
          <a:prstGeom prst="rect">
            <a:avLst/>
          </a:prstGeom>
        </p:spPr>
      </p:pic>
      <p:pic>
        <p:nvPicPr>
          <p:cNvPr id="20" name="Picture 19" descr="A red cube on a black background&#10;&#10;Description automatically generated">
            <a:extLst>
              <a:ext uri="{FF2B5EF4-FFF2-40B4-BE49-F238E27FC236}">
                <a16:creationId xmlns:a16="http://schemas.microsoft.com/office/drawing/2014/main" id="{ACB10E08-7C85-40EF-88E6-96ACB72A8D6E}"/>
              </a:ext>
            </a:extLst>
          </p:cNvPr>
          <p:cNvPicPr>
            <a:picLocks noChangeAspect="1"/>
          </p:cNvPicPr>
          <p:nvPr/>
        </p:nvPicPr>
        <p:blipFill>
          <a:blip r:embed="rId3"/>
          <a:stretch>
            <a:fillRect/>
          </a:stretch>
        </p:blipFill>
        <p:spPr>
          <a:xfrm>
            <a:off x="8837205" y="2361009"/>
            <a:ext cx="1437116" cy="1437116"/>
          </a:xfrm>
          <a:prstGeom prst="rect">
            <a:avLst/>
          </a:prstGeom>
        </p:spPr>
      </p:pic>
      <p:pic>
        <p:nvPicPr>
          <p:cNvPr id="21" name="Picture 20" descr="A red cube on a black background&#10;&#10;Description automatically generated">
            <a:extLst>
              <a:ext uri="{FF2B5EF4-FFF2-40B4-BE49-F238E27FC236}">
                <a16:creationId xmlns:a16="http://schemas.microsoft.com/office/drawing/2014/main" id="{7C81E66A-6C1E-46FD-8104-DCD78763D6EB}"/>
              </a:ext>
            </a:extLst>
          </p:cNvPr>
          <p:cNvPicPr>
            <a:picLocks noChangeAspect="1"/>
          </p:cNvPicPr>
          <p:nvPr/>
        </p:nvPicPr>
        <p:blipFill>
          <a:blip r:embed="rId3"/>
          <a:stretch>
            <a:fillRect/>
          </a:stretch>
        </p:blipFill>
        <p:spPr>
          <a:xfrm>
            <a:off x="8509167" y="2049743"/>
            <a:ext cx="1437116" cy="1437116"/>
          </a:xfrm>
          <a:prstGeom prst="rect">
            <a:avLst/>
          </a:prstGeom>
        </p:spPr>
      </p:pic>
      <p:pic>
        <p:nvPicPr>
          <p:cNvPr id="22" name="Picture 21" descr="A red cube on a black background&#10;&#10;Description automatically generated">
            <a:extLst>
              <a:ext uri="{FF2B5EF4-FFF2-40B4-BE49-F238E27FC236}">
                <a16:creationId xmlns:a16="http://schemas.microsoft.com/office/drawing/2014/main" id="{32A97B4E-7C1C-4C46-AF46-275A01565EB7}"/>
              </a:ext>
            </a:extLst>
          </p:cNvPr>
          <p:cNvPicPr>
            <a:picLocks noChangeAspect="1"/>
          </p:cNvPicPr>
          <p:nvPr/>
        </p:nvPicPr>
        <p:blipFill>
          <a:blip r:embed="rId3"/>
          <a:stretch>
            <a:fillRect/>
          </a:stretch>
        </p:blipFill>
        <p:spPr>
          <a:xfrm>
            <a:off x="8843596" y="2049743"/>
            <a:ext cx="1437116" cy="1437116"/>
          </a:xfrm>
          <a:prstGeom prst="rect">
            <a:avLst/>
          </a:prstGeom>
        </p:spPr>
      </p:pic>
      <p:sp>
        <p:nvSpPr>
          <p:cNvPr id="23" name="TextBox 22">
            <a:extLst>
              <a:ext uri="{FF2B5EF4-FFF2-40B4-BE49-F238E27FC236}">
                <a16:creationId xmlns:a16="http://schemas.microsoft.com/office/drawing/2014/main" id="{93D0C6C1-9087-40E9-8EB0-7C028040BE40}"/>
              </a:ext>
            </a:extLst>
          </p:cNvPr>
          <p:cNvSpPr txBox="1"/>
          <p:nvPr/>
        </p:nvSpPr>
        <p:spPr>
          <a:xfrm>
            <a:off x="626070" y="5047453"/>
            <a:ext cx="6094520" cy="923330"/>
          </a:xfrm>
          <a:prstGeom prst="rect">
            <a:avLst/>
          </a:prstGeom>
          <a:noFill/>
        </p:spPr>
        <p:txBody>
          <a:bodyPr wrap="square">
            <a:spAutoFit/>
          </a:bodyPr>
          <a:lstStyle/>
          <a:p>
            <a:pPr marL="0" indent="0" algn="ctr">
              <a:buNone/>
            </a:pPr>
            <a:r>
              <a:rPr lang="en-GB" dirty="0">
                <a:latin typeface="Letter-join Print Plus 3" panose="02000805000000020003" pitchFamily="50" charset="0"/>
              </a:rPr>
              <a:t>When a subtraction does involve exchanging we teach the children to swap a ten stick for ten ones so that they can then cross out the correct amount.</a:t>
            </a:r>
          </a:p>
        </p:txBody>
      </p:sp>
      <p:sp>
        <p:nvSpPr>
          <p:cNvPr id="24" name="TextBox 23">
            <a:extLst>
              <a:ext uri="{FF2B5EF4-FFF2-40B4-BE49-F238E27FC236}">
                <a16:creationId xmlns:a16="http://schemas.microsoft.com/office/drawing/2014/main" id="{8A73BE41-7304-4916-9F79-F53985D77649}"/>
              </a:ext>
            </a:extLst>
          </p:cNvPr>
          <p:cNvSpPr txBox="1"/>
          <p:nvPr/>
        </p:nvSpPr>
        <p:spPr>
          <a:xfrm>
            <a:off x="8073338" y="4153524"/>
            <a:ext cx="3249227" cy="523220"/>
          </a:xfrm>
          <a:prstGeom prst="rect">
            <a:avLst/>
          </a:prstGeom>
          <a:noFill/>
        </p:spPr>
        <p:txBody>
          <a:bodyPr wrap="square" rtlCol="0">
            <a:spAutoFit/>
          </a:bodyPr>
          <a:lstStyle/>
          <a:p>
            <a:r>
              <a:rPr lang="en-GB" sz="2800" dirty="0">
                <a:latin typeface="Twinkl" pitchFamily="2" charset="0"/>
              </a:rPr>
              <a:t>52 - 38 = ?</a:t>
            </a:r>
          </a:p>
        </p:txBody>
      </p:sp>
      <p:cxnSp>
        <p:nvCxnSpPr>
          <p:cNvPr id="3" name="Straight Connector 2">
            <a:extLst>
              <a:ext uri="{FF2B5EF4-FFF2-40B4-BE49-F238E27FC236}">
                <a16:creationId xmlns:a16="http://schemas.microsoft.com/office/drawing/2014/main" id="{EBDD8C1E-C481-4483-BC64-E501A8131985}"/>
              </a:ext>
            </a:extLst>
          </p:cNvPr>
          <p:cNvCxnSpPr/>
          <p:nvPr/>
        </p:nvCxnSpPr>
        <p:spPr>
          <a:xfrm>
            <a:off x="8114503" y="2898029"/>
            <a:ext cx="266330" cy="36307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C8826C7E-E663-4EF7-B0B2-C9FF3A05A70B}"/>
              </a:ext>
            </a:extLst>
          </p:cNvPr>
          <p:cNvCxnSpPr/>
          <p:nvPr/>
        </p:nvCxnSpPr>
        <p:spPr>
          <a:xfrm>
            <a:off x="7807008" y="2846278"/>
            <a:ext cx="266330" cy="36307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20A4F0E-C931-44EF-BF22-F3EEED537F60}"/>
              </a:ext>
            </a:extLst>
          </p:cNvPr>
          <p:cNvCxnSpPr/>
          <p:nvPr/>
        </p:nvCxnSpPr>
        <p:spPr>
          <a:xfrm>
            <a:off x="7443973" y="2837730"/>
            <a:ext cx="266330" cy="36307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9E7C2DB-3723-4F8A-A4E9-4F7A3B57A8DB}"/>
              </a:ext>
            </a:extLst>
          </p:cNvPr>
          <p:cNvCxnSpPr>
            <a:cxnSpLocks/>
          </p:cNvCxnSpPr>
          <p:nvPr/>
        </p:nvCxnSpPr>
        <p:spPr>
          <a:xfrm>
            <a:off x="9134804" y="2653346"/>
            <a:ext cx="186431" cy="22991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pic>
        <p:nvPicPr>
          <p:cNvPr id="28" name="Picture 27" descr="A red cube on a black background&#10;&#10;Description automatically generated">
            <a:extLst>
              <a:ext uri="{FF2B5EF4-FFF2-40B4-BE49-F238E27FC236}">
                <a16:creationId xmlns:a16="http://schemas.microsoft.com/office/drawing/2014/main" id="{0573D6A5-1C5C-4619-8BC5-C1B01C9AF49C}"/>
              </a:ext>
            </a:extLst>
          </p:cNvPr>
          <p:cNvPicPr>
            <a:picLocks noChangeAspect="1"/>
          </p:cNvPicPr>
          <p:nvPr/>
        </p:nvPicPr>
        <p:blipFill rotWithShape="1">
          <a:blip r:embed="rId3"/>
          <a:srcRect l="37674" t="35751" r="29728" b="37961"/>
          <a:stretch/>
        </p:blipFill>
        <p:spPr>
          <a:xfrm>
            <a:off x="8826579" y="4994458"/>
            <a:ext cx="468479" cy="377787"/>
          </a:xfrm>
          <a:prstGeom prst="rect">
            <a:avLst/>
          </a:prstGeom>
        </p:spPr>
      </p:pic>
      <p:pic>
        <p:nvPicPr>
          <p:cNvPr id="29" name="Picture 28" descr="A red cube on a black background&#10;&#10;Description automatically generated">
            <a:extLst>
              <a:ext uri="{FF2B5EF4-FFF2-40B4-BE49-F238E27FC236}">
                <a16:creationId xmlns:a16="http://schemas.microsoft.com/office/drawing/2014/main" id="{1A2E2B79-CAEB-4649-889E-87F0E528CDA8}"/>
              </a:ext>
            </a:extLst>
          </p:cNvPr>
          <p:cNvPicPr>
            <a:picLocks noChangeAspect="1"/>
          </p:cNvPicPr>
          <p:nvPr/>
        </p:nvPicPr>
        <p:blipFill rotWithShape="1">
          <a:blip r:embed="rId3"/>
          <a:srcRect l="37674" t="35751" r="29728" b="37961"/>
          <a:stretch/>
        </p:blipFill>
        <p:spPr>
          <a:xfrm>
            <a:off x="8502776" y="4994143"/>
            <a:ext cx="468479" cy="377787"/>
          </a:xfrm>
          <a:prstGeom prst="rect">
            <a:avLst/>
          </a:prstGeom>
        </p:spPr>
      </p:pic>
      <p:pic>
        <p:nvPicPr>
          <p:cNvPr id="30" name="Picture 29" descr="A red cube on a black background&#10;&#10;Description automatically generated">
            <a:extLst>
              <a:ext uri="{FF2B5EF4-FFF2-40B4-BE49-F238E27FC236}">
                <a16:creationId xmlns:a16="http://schemas.microsoft.com/office/drawing/2014/main" id="{D9D87A17-F654-4F41-8629-291A36406327}"/>
              </a:ext>
            </a:extLst>
          </p:cNvPr>
          <p:cNvPicPr>
            <a:picLocks noChangeAspect="1"/>
          </p:cNvPicPr>
          <p:nvPr/>
        </p:nvPicPr>
        <p:blipFill rotWithShape="1">
          <a:blip r:embed="rId3"/>
          <a:srcRect l="37674" t="35751" r="29728" b="37961"/>
          <a:stretch/>
        </p:blipFill>
        <p:spPr>
          <a:xfrm>
            <a:off x="8826578" y="5262787"/>
            <a:ext cx="468479" cy="377787"/>
          </a:xfrm>
          <a:prstGeom prst="rect">
            <a:avLst/>
          </a:prstGeom>
        </p:spPr>
      </p:pic>
      <p:pic>
        <p:nvPicPr>
          <p:cNvPr id="31" name="Picture 30" descr="A red cube on a black background&#10;&#10;Description automatically generated">
            <a:extLst>
              <a:ext uri="{FF2B5EF4-FFF2-40B4-BE49-F238E27FC236}">
                <a16:creationId xmlns:a16="http://schemas.microsoft.com/office/drawing/2014/main" id="{D970F876-09CC-4B9A-A6CF-7507B5531920}"/>
              </a:ext>
            </a:extLst>
          </p:cNvPr>
          <p:cNvPicPr>
            <a:picLocks noChangeAspect="1"/>
          </p:cNvPicPr>
          <p:nvPr/>
        </p:nvPicPr>
        <p:blipFill rotWithShape="1">
          <a:blip r:embed="rId3"/>
          <a:srcRect l="37674" t="35751" r="29728" b="37961"/>
          <a:stretch/>
        </p:blipFill>
        <p:spPr>
          <a:xfrm>
            <a:off x="8509167" y="5269527"/>
            <a:ext cx="468479" cy="377787"/>
          </a:xfrm>
          <a:prstGeom prst="rect">
            <a:avLst/>
          </a:prstGeom>
        </p:spPr>
      </p:pic>
      <p:pic>
        <p:nvPicPr>
          <p:cNvPr id="32" name="Picture 31" descr="A yellow rectangular object with black background&#10;&#10;Description automatically generated">
            <a:extLst>
              <a:ext uri="{FF2B5EF4-FFF2-40B4-BE49-F238E27FC236}">
                <a16:creationId xmlns:a16="http://schemas.microsoft.com/office/drawing/2014/main" id="{B6B96EFB-2B3B-4511-AB64-79F59CD231C0}"/>
              </a:ext>
            </a:extLst>
          </p:cNvPr>
          <p:cNvPicPr>
            <a:picLocks noChangeAspect="1"/>
          </p:cNvPicPr>
          <p:nvPr/>
        </p:nvPicPr>
        <p:blipFill rotWithShape="1">
          <a:blip r:embed="rId2"/>
          <a:srcRect l="40322" r="34968"/>
          <a:stretch/>
        </p:blipFill>
        <p:spPr>
          <a:xfrm>
            <a:off x="7936949" y="4922016"/>
            <a:ext cx="355107" cy="1437116"/>
          </a:xfrm>
          <a:prstGeom prst="rect">
            <a:avLst/>
          </a:prstGeom>
        </p:spPr>
      </p:pic>
      <p:pic>
        <p:nvPicPr>
          <p:cNvPr id="33" name="Picture 32" descr="A yellow rectangular object with black background&#10;&#10;Description automatically generated">
            <a:extLst>
              <a:ext uri="{FF2B5EF4-FFF2-40B4-BE49-F238E27FC236}">
                <a16:creationId xmlns:a16="http://schemas.microsoft.com/office/drawing/2014/main" id="{9EC01DF8-B7FA-472D-AB73-43BB69C5025C}"/>
              </a:ext>
            </a:extLst>
          </p:cNvPr>
          <p:cNvPicPr>
            <a:picLocks noChangeAspect="1"/>
          </p:cNvPicPr>
          <p:nvPr/>
        </p:nvPicPr>
        <p:blipFill rotWithShape="1">
          <a:blip r:embed="rId2"/>
          <a:srcRect l="40322" r="34968"/>
          <a:stretch/>
        </p:blipFill>
        <p:spPr>
          <a:xfrm>
            <a:off x="7682251" y="4922016"/>
            <a:ext cx="355107" cy="1437116"/>
          </a:xfrm>
          <a:prstGeom prst="rect">
            <a:avLst/>
          </a:prstGeom>
        </p:spPr>
      </p:pic>
      <p:pic>
        <p:nvPicPr>
          <p:cNvPr id="34" name="Picture 33" descr="A yellow rectangular object with black background&#10;&#10;Description automatically generated">
            <a:extLst>
              <a:ext uri="{FF2B5EF4-FFF2-40B4-BE49-F238E27FC236}">
                <a16:creationId xmlns:a16="http://schemas.microsoft.com/office/drawing/2014/main" id="{B5D9E9B6-4245-46CF-A10C-60AFDBFE1F5E}"/>
              </a:ext>
            </a:extLst>
          </p:cNvPr>
          <p:cNvPicPr>
            <a:picLocks noChangeAspect="1"/>
          </p:cNvPicPr>
          <p:nvPr/>
        </p:nvPicPr>
        <p:blipFill rotWithShape="1">
          <a:blip r:embed="rId2"/>
          <a:srcRect l="40322" r="34968"/>
          <a:stretch/>
        </p:blipFill>
        <p:spPr>
          <a:xfrm>
            <a:off x="7413043" y="4922016"/>
            <a:ext cx="355107" cy="1437116"/>
          </a:xfrm>
          <a:prstGeom prst="rect">
            <a:avLst/>
          </a:prstGeom>
        </p:spPr>
      </p:pic>
      <p:pic>
        <p:nvPicPr>
          <p:cNvPr id="35" name="Picture 34" descr="A yellow rectangular object with black background&#10;&#10;Description automatically generated">
            <a:extLst>
              <a:ext uri="{FF2B5EF4-FFF2-40B4-BE49-F238E27FC236}">
                <a16:creationId xmlns:a16="http://schemas.microsoft.com/office/drawing/2014/main" id="{12B4EDA0-D193-418D-A95B-5DC0E207316B}"/>
              </a:ext>
            </a:extLst>
          </p:cNvPr>
          <p:cNvPicPr>
            <a:picLocks noChangeAspect="1"/>
          </p:cNvPicPr>
          <p:nvPr/>
        </p:nvPicPr>
        <p:blipFill rotWithShape="1">
          <a:blip r:embed="rId2"/>
          <a:srcRect l="40322" r="34968"/>
          <a:stretch/>
        </p:blipFill>
        <p:spPr>
          <a:xfrm>
            <a:off x="8227077" y="4907652"/>
            <a:ext cx="355107" cy="1437116"/>
          </a:xfrm>
          <a:prstGeom prst="rect">
            <a:avLst/>
          </a:prstGeom>
        </p:spPr>
      </p:pic>
      <p:pic>
        <p:nvPicPr>
          <p:cNvPr id="37" name="Picture 36" descr="A red cube on a black background&#10;&#10;Description automatically generated">
            <a:extLst>
              <a:ext uri="{FF2B5EF4-FFF2-40B4-BE49-F238E27FC236}">
                <a16:creationId xmlns:a16="http://schemas.microsoft.com/office/drawing/2014/main" id="{997CA931-443A-44D8-B107-CBEC376EA873}"/>
              </a:ext>
            </a:extLst>
          </p:cNvPr>
          <p:cNvPicPr>
            <a:picLocks noChangeAspect="1"/>
          </p:cNvPicPr>
          <p:nvPr/>
        </p:nvPicPr>
        <p:blipFill rotWithShape="1">
          <a:blip r:embed="rId3"/>
          <a:srcRect l="37674" t="35751" r="29728" b="37961"/>
          <a:stretch/>
        </p:blipFill>
        <p:spPr>
          <a:xfrm>
            <a:off x="8509652" y="5551321"/>
            <a:ext cx="468479" cy="377787"/>
          </a:xfrm>
          <a:prstGeom prst="rect">
            <a:avLst/>
          </a:prstGeom>
        </p:spPr>
      </p:pic>
      <p:pic>
        <p:nvPicPr>
          <p:cNvPr id="38" name="Picture 37" descr="A red cube on a black background&#10;&#10;Description automatically generated">
            <a:extLst>
              <a:ext uri="{FF2B5EF4-FFF2-40B4-BE49-F238E27FC236}">
                <a16:creationId xmlns:a16="http://schemas.microsoft.com/office/drawing/2014/main" id="{E994F030-65E6-41C9-81B8-2F1C1973D9DF}"/>
              </a:ext>
            </a:extLst>
          </p:cNvPr>
          <p:cNvPicPr>
            <a:picLocks noChangeAspect="1"/>
          </p:cNvPicPr>
          <p:nvPr/>
        </p:nvPicPr>
        <p:blipFill rotWithShape="1">
          <a:blip r:embed="rId3"/>
          <a:srcRect l="37674" t="35751" r="29728" b="37961"/>
          <a:stretch/>
        </p:blipFill>
        <p:spPr>
          <a:xfrm>
            <a:off x="8818943" y="5562231"/>
            <a:ext cx="468479" cy="377787"/>
          </a:xfrm>
          <a:prstGeom prst="rect">
            <a:avLst/>
          </a:prstGeom>
        </p:spPr>
      </p:pic>
      <p:pic>
        <p:nvPicPr>
          <p:cNvPr id="39" name="Picture 38" descr="A red cube on a black background&#10;&#10;Description automatically generated">
            <a:extLst>
              <a:ext uri="{FF2B5EF4-FFF2-40B4-BE49-F238E27FC236}">
                <a16:creationId xmlns:a16="http://schemas.microsoft.com/office/drawing/2014/main" id="{D5742892-B92E-4416-AD17-283C2463F4A1}"/>
              </a:ext>
            </a:extLst>
          </p:cNvPr>
          <p:cNvPicPr>
            <a:picLocks noChangeAspect="1"/>
          </p:cNvPicPr>
          <p:nvPr/>
        </p:nvPicPr>
        <p:blipFill rotWithShape="1">
          <a:blip r:embed="rId3"/>
          <a:srcRect l="37674" t="35751" r="29728" b="37961"/>
          <a:stretch/>
        </p:blipFill>
        <p:spPr>
          <a:xfrm>
            <a:off x="8502775" y="5819650"/>
            <a:ext cx="468479" cy="377787"/>
          </a:xfrm>
          <a:prstGeom prst="rect">
            <a:avLst/>
          </a:prstGeom>
        </p:spPr>
      </p:pic>
      <p:pic>
        <p:nvPicPr>
          <p:cNvPr id="40" name="Picture 39" descr="A red cube on a black background&#10;&#10;Description automatically generated">
            <a:extLst>
              <a:ext uri="{FF2B5EF4-FFF2-40B4-BE49-F238E27FC236}">
                <a16:creationId xmlns:a16="http://schemas.microsoft.com/office/drawing/2014/main" id="{73B5FE71-498B-4DCB-B175-966CB037911F}"/>
              </a:ext>
            </a:extLst>
          </p:cNvPr>
          <p:cNvPicPr>
            <a:picLocks noChangeAspect="1"/>
          </p:cNvPicPr>
          <p:nvPr/>
        </p:nvPicPr>
        <p:blipFill rotWithShape="1">
          <a:blip r:embed="rId3"/>
          <a:srcRect l="37674" t="35751" r="29728" b="37961"/>
          <a:stretch/>
        </p:blipFill>
        <p:spPr>
          <a:xfrm>
            <a:off x="8809900" y="5830560"/>
            <a:ext cx="468479" cy="377787"/>
          </a:xfrm>
          <a:prstGeom prst="rect">
            <a:avLst/>
          </a:prstGeom>
        </p:spPr>
      </p:pic>
      <p:pic>
        <p:nvPicPr>
          <p:cNvPr id="41" name="Picture 40" descr="A red cube on a black background&#10;&#10;Description automatically generated">
            <a:extLst>
              <a:ext uri="{FF2B5EF4-FFF2-40B4-BE49-F238E27FC236}">
                <a16:creationId xmlns:a16="http://schemas.microsoft.com/office/drawing/2014/main" id="{3783D89F-CA23-4CEC-AE70-55DC88A47C07}"/>
              </a:ext>
            </a:extLst>
          </p:cNvPr>
          <p:cNvPicPr>
            <a:picLocks noChangeAspect="1"/>
          </p:cNvPicPr>
          <p:nvPr/>
        </p:nvPicPr>
        <p:blipFill rotWithShape="1">
          <a:blip r:embed="rId3"/>
          <a:srcRect l="37674" t="35751" r="29728" b="37961"/>
          <a:stretch/>
        </p:blipFill>
        <p:spPr>
          <a:xfrm>
            <a:off x="8509167" y="6096125"/>
            <a:ext cx="468479" cy="377787"/>
          </a:xfrm>
          <a:prstGeom prst="rect">
            <a:avLst/>
          </a:prstGeom>
        </p:spPr>
      </p:pic>
      <p:pic>
        <p:nvPicPr>
          <p:cNvPr id="42" name="Picture 41" descr="A red cube on a black background&#10;&#10;Description automatically generated">
            <a:extLst>
              <a:ext uri="{FF2B5EF4-FFF2-40B4-BE49-F238E27FC236}">
                <a16:creationId xmlns:a16="http://schemas.microsoft.com/office/drawing/2014/main" id="{A9DB1C28-1B93-484F-84BF-97083EA5EFB0}"/>
              </a:ext>
            </a:extLst>
          </p:cNvPr>
          <p:cNvPicPr>
            <a:picLocks noChangeAspect="1"/>
          </p:cNvPicPr>
          <p:nvPr/>
        </p:nvPicPr>
        <p:blipFill rotWithShape="1">
          <a:blip r:embed="rId3"/>
          <a:srcRect l="37674" t="35751" r="29728" b="37961"/>
          <a:stretch/>
        </p:blipFill>
        <p:spPr>
          <a:xfrm>
            <a:off x="8814421" y="6096125"/>
            <a:ext cx="468479" cy="377787"/>
          </a:xfrm>
          <a:prstGeom prst="rect">
            <a:avLst/>
          </a:prstGeom>
        </p:spPr>
      </p:pic>
      <p:pic>
        <p:nvPicPr>
          <p:cNvPr id="43" name="Picture 42" descr="A red cube on a black background&#10;&#10;Description automatically generated">
            <a:extLst>
              <a:ext uri="{FF2B5EF4-FFF2-40B4-BE49-F238E27FC236}">
                <a16:creationId xmlns:a16="http://schemas.microsoft.com/office/drawing/2014/main" id="{3DC94AB9-0969-45AF-8666-DF7889A49C6D}"/>
              </a:ext>
            </a:extLst>
          </p:cNvPr>
          <p:cNvPicPr>
            <a:picLocks noChangeAspect="1"/>
          </p:cNvPicPr>
          <p:nvPr/>
        </p:nvPicPr>
        <p:blipFill rotWithShape="1">
          <a:blip r:embed="rId3"/>
          <a:srcRect l="37674" t="35751" r="29728" b="37961"/>
          <a:stretch/>
        </p:blipFill>
        <p:spPr>
          <a:xfrm>
            <a:off x="9377596" y="5248046"/>
            <a:ext cx="468479" cy="377787"/>
          </a:xfrm>
          <a:prstGeom prst="rect">
            <a:avLst/>
          </a:prstGeom>
        </p:spPr>
      </p:pic>
      <p:pic>
        <p:nvPicPr>
          <p:cNvPr id="44" name="Picture 43" descr="A red cube on a black background&#10;&#10;Description automatically generated">
            <a:extLst>
              <a:ext uri="{FF2B5EF4-FFF2-40B4-BE49-F238E27FC236}">
                <a16:creationId xmlns:a16="http://schemas.microsoft.com/office/drawing/2014/main" id="{07C63569-8C9E-4EC0-B5BD-D508422C468C}"/>
              </a:ext>
            </a:extLst>
          </p:cNvPr>
          <p:cNvPicPr>
            <a:picLocks noChangeAspect="1"/>
          </p:cNvPicPr>
          <p:nvPr/>
        </p:nvPicPr>
        <p:blipFill rotWithShape="1">
          <a:blip r:embed="rId3"/>
          <a:srcRect l="37674" t="35751" r="29728" b="37961"/>
          <a:stretch/>
        </p:blipFill>
        <p:spPr>
          <a:xfrm>
            <a:off x="9624356" y="5248046"/>
            <a:ext cx="468479" cy="377787"/>
          </a:xfrm>
          <a:prstGeom prst="rect">
            <a:avLst/>
          </a:prstGeom>
        </p:spPr>
      </p:pic>
      <p:cxnSp>
        <p:nvCxnSpPr>
          <p:cNvPr id="45" name="Straight Connector 44">
            <a:extLst>
              <a:ext uri="{FF2B5EF4-FFF2-40B4-BE49-F238E27FC236}">
                <a16:creationId xmlns:a16="http://schemas.microsoft.com/office/drawing/2014/main" id="{406DDCE3-1E00-427A-8EAD-B2F2F27F9BEB}"/>
              </a:ext>
            </a:extLst>
          </p:cNvPr>
          <p:cNvCxnSpPr/>
          <p:nvPr/>
        </p:nvCxnSpPr>
        <p:spPr>
          <a:xfrm>
            <a:off x="8245983" y="5369468"/>
            <a:ext cx="266330" cy="36307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0" name="Arrow: Curved Down 49">
            <a:extLst>
              <a:ext uri="{FF2B5EF4-FFF2-40B4-BE49-F238E27FC236}">
                <a16:creationId xmlns:a16="http://schemas.microsoft.com/office/drawing/2014/main" id="{29722382-CF62-4FB5-A0A3-7E6066C69B28}"/>
              </a:ext>
            </a:extLst>
          </p:cNvPr>
          <p:cNvSpPr/>
          <p:nvPr/>
        </p:nvSpPr>
        <p:spPr>
          <a:xfrm>
            <a:off x="8396166" y="4822290"/>
            <a:ext cx="447430" cy="215635"/>
          </a:xfrm>
          <a:prstGeom prst="curved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solidFill>
                <a:schemeClr val="tx1"/>
              </a:solidFill>
            </a:endParaRPr>
          </a:p>
        </p:txBody>
      </p:sp>
      <p:pic>
        <p:nvPicPr>
          <p:cNvPr id="51" name="Picture 50" descr="A yellow rectangular object with black background&#10;&#10;Description automatically generated">
            <a:extLst>
              <a:ext uri="{FF2B5EF4-FFF2-40B4-BE49-F238E27FC236}">
                <a16:creationId xmlns:a16="http://schemas.microsoft.com/office/drawing/2014/main" id="{0B2C1389-A871-40CD-9B69-C88431064F81}"/>
              </a:ext>
            </a:extLst>
          </p:cNvPr>
          <p:cNvPicPr>
            <a:picLocks noChangeAspect="1"/>
          </p:cNvPicPr>
          <p:nvPr/>
        </p:nvPicPr>
        <p:blipFill rotWithShape="1">
          <a:blip r:embed="rId2"/>
          <a:srcRect l="40322" r="34968"/>
          <a:stretch/>
        </p:blipFill>
        <p:spPr>
          <a:xfrm>
            <a:off x="7130380" y="4922016"/>
            <a:ext cx="355107" cy="1437116"/>
          </a:xfrm>
          <a:prstGeom prst="rect">
            <a:avLst/>
          </a:prstGeom>
        </p:spPr>
      </p:pic>
      <p:cxnSp>
        <p:nvCxnSpPr>
          <p:cNvPr id="53" name="Straight Connector 52">
            <a:extLst>
              <a:ext uri="{FF2B5EF4-FFF2-40B4-BE49-F238E27FC236}">
                <a16:creationId xmlns:a16="http://schemas.microsoft.com/office/drawing/2014/main" id="{3B213EFA-7A7C-46CA-8BBA-A5AF64E3B698}"/>
              </a:ext>
            </a:extLst>
          </p:cNvPr>
          <p:cNvCxnSpPr/>
          <p:nvPr/>
        </p:nvCxnSpPr>
        <p:spPr>
          <a:xfrm>
            <a:off x="7645345" y="5461188"/>
            <a:ext cx="312524" cy="3183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F0DD104A-A5F7-4737-A3C8-4ED16262B5B4}"/>
              </a:ext>
            </a:extLst>
          </p:cNvPr>
          <p:cNvCxnSpPr/>
          <p:nvPr/>
        </p:nvCxnSpPr>
        <p:spPr>
          <a:xfrm>
            <a:off x="7380925" y="5461533"/>
            <a:ext cx="312524" cy="3183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CD55B65B-3A4B-4379-A747-950542F355AD}"/>
              </a:ext>
            </a:extLst>
          </p:cNvPr>
          <p:cNvCxnSpPr/>
          <p:nvPr/>
        </p:nvCxnSpPr>
        <p:spPr>
          <a:xfrm>
            <a:off x="7081431" y="5458420"/>
            <a:ext cx="312524" cy="318334"/>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C716A767-9508-42EC-B086-647652D089AB}"/>
              </a:ext>
            </a:extLst>
          </p:cNvPr>
          <p:cNvCxnSpPr>
            <a:cxnSpLocks/>
          </p:cNvCxnSpPr>
          <p:nvPr/>
        </p:nvCxnSpPr>
        <p:spPr>
          <a:xfrm>
            <a:off x="8878769" y="5914957"/>
            <a:ext cx="216548" cy="196979"/>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EE0E768E-EDE8-4162-B5C8-FB3F13D79647}"/>
              </a:ext>
            </a:extLst>
          </p:cNvPr>
          <p:cNvCxnSpPr>
            <a:cxnSpLocks/>
          </p:cNvCxnSpPr>
          <p:nvPr/>
        </p:nvCxnSpPr>
        <p:spPr>
          <a:xfrm>
            <a:off x="8572637" y="6200739"/>
            <a:ext cx="216548" cy="196979"/>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F17B7E76-1726-451D-B33B-5525E5A4442D}"/>
              </a:ext>
            </a:extLst>
          </p:cNvPr>
          <p:cNvCxnSpPr>
            <a:cxnSpLocks/>
          </p:cNvCxnSpPr>
          <p:nvPr/>
        </p:nvCxnSpPr>
        <p:spPr>
          <a:xfrm>
            <a:off x="8878769" y="6201354"/>
            <a:ext cx="216548" cy="196979"/>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8D082852-2E48-45C8-B74B-36F58E418079}"/>
              </a:ext>
            </a:extLst>
          </p:cNvPr>
          <p:cNvCxnSpPr>
            <a:cxnSpLocks/>
          </p:cNvCxnSpPr>
          <p:nvPr/>
        </p:nvCxnSpPr>
        <p:spPr>
          <a:xfrm>
            <a:off x="9431177" y="5341479"/>
            <a:ext cx="216548" cy="196979"/>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E21E143-8215-419B-8CBE-B15D2267EAFB}"/>
              </a:ext>
            </a:extLst>
          </p:cNvPr>
          <p:cNvCxnSpPr>
            <a:cxnSpLocks/>
          </p:cNvCxnSpPr>
          <p:nvPr/>
        </p:nvCxnSpPr>
        <p:spPr>
          <a:xfrm>
            <a:off x="9720623" y="5343409"/>
            <a:ext cx="216548" cy="196979"/>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CE6D167B-9404-4800-8A4A-B983E8A24483}"/>
              </a:ext>
            </a:extLst>
          </p:cNvPr>
          <p:cNvCxnSpPr>
            <a:cxnSpLocks/>
          </p:cNvCxnSpPr>
          <p:nvPr/>
        </p:nvCxnSpPr>
        <p:spPr>
          <a:xfrm>
            <a:off x="8596107" y="5895229"/>
            <a:ext cx="216548" cy="196979"/>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4DAF8355-A1A7-486A-A64B-B9F74D7D8216}"/>
              </a:ext>
            </a:extLst>
          </p:cNvPr>
          <p:cNvCxnSpPr>
            <a:cxnSpLocks/>
          </p:cNvCxnSpPr>
          <p:nvPr/>
        </p:nvCxnSpPr>
        <p:spPr>
          <a:xfrm>
            <a:off x="8878769" y="5638504"/>
            <a:ext cx="216548" cy="196979"/>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64A07228-9F09-472D-9BBC-1C41829903F2}"/>
              </a:ext>
            </a:extLst>
          </p:cNvPr>
          <p:cNvCxnSpPr>
            <a:cxnSpLocks/>
          </p:cNvCxnSpPr>
          <p:nvPr/>
        </p:nvCxnSpPr>
        <p:spPr>
          <a:xfrm>
            <a:off x="8577586" y="5647314"/>
            <a:ext cx="216548" cy="196979"/>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F6F403F8-5DEB-4F49-948A-2EA205596450}"/>
              </a:ext>
            </a:extLst>
          </p:cNvPr>
          <p:cNvSpPr/>
          <p:nvPr/>
        </p:nvSpPr>
        <p:spPr>
          <a:xfrm>
            <a:off x="8487986" y="5032144"/>
            <a:ext cx="691259" cy="630130"/>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7" name="Straight Arrow Connector 66">
            <a:extLst>
              <a:ext uri="{FF2B5EF4-FFF2-40B4-BE49-F238E27FC236}">
                <a16:creationId xmlns:a16="http://schemas.microsoft.com/office/drawing/2014/main" id="{E6056E48-F04D-4030-BD61-8E517F7FEB3F}"/>
              </a:ext>
            </a:extLst>
          </p:cNvPr>
          <p:cNvCxnSpPr/>
          <p:nvPr/>
        </p:nvCxnSpPr>
        <p:spPr>
          <a:xfrm>
            <a:off x="8083632" y="4561627"/>
            <a:ext cx="0" cy="470517"/>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69" name="Oval 68">
            <a:extLst>
              <a:ext uri="{FF2B5EF4-FFF2-40B4-BE49-F238E27FC236}">
                <a16:creationId xmlns:a16="http://schemas.microsoft.com/office/drawing/2014/main" id="{D39D8C7D-3E95-484F-A8CD-C6DA45D5145C}"/>
              </a:ext>
            </a:extLst>
          </p:cNvPr>
          <p:cNvSpPr/>
          <p:nvPr/>
        </p:nvSpPr>
        <p:spPr>
          <a:xfrm>
            <a:off x="7925200" y="4568272"/>
            <a:ext cx="341436" cy="1965465"/>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TextBox 72">
            <a:extLst>
              <a:ext uri="{FF2B5EF4-FFF2-40B4-BE49-F238E27FC236}">
                <a16:creationId xmlns:a16="http://schemas.microsoft.com/office/drawing/2014/main" id="{ADF23110-0A2D-43E5-A02A-1EA34317295C}"/>
              </a:ext>
            </a:extLst>
          </p:cNvPr>
          <p:cNvSpPr txBox="1"/>
          <p:nvPr/>
        </p:nvSpPr>
        <p:spPr>
          <a:xfrm>
            <a:off x="10212177" y="5776754"/>
            <a:ext cx="1486130" cy="461665"/>
          </a:xfrm>
          <a:prstGeom prst="rect">
            <a:avLst/>
          </a:prstGeom>
          <a:noFill/>
        </p:spPr>
        <p:txBody>
          <a:bodyPr wrap="square">
            <a:spAutoFit/>
          </a:bodyPr>
          <a:lstStyle/>
          <a:p>
            <a:r>
              <a:rPr lang="en-GB" sz="1800" dirty="0">
                <a:latin typeface="Twinkl" pitchFamily="2" charset="0"/>
              </a:rPr>
              <a:t>52 - 38 = </a:t>
            </a:r>
            <a:r>
              <a:rPr lang="en-GB" sz="2400" dirty="0">
                <a:latin typeface="Twinkl" pitchFamily="2" charset="0"/>
              </a:rPr>
              <a:t>14</a:t>
            </a:r>
            <a:endParaRPr lang="en-GB" sz="1800" dirty="0">
              <a:latin typeface="Twinkl" pitchFamily="2" charset="0"/>
            </a:endParaRPr>
          </a:p>
        </p:txBody>
      </p:sp>
    </p:spTree>
    <p:extLst>
      <p:ext uri="{BB962C8B-B14F-4D97-AF65-F5344CB8AC3E}">
        <p14:creationId xmlns:p14="http://schemas.microsoft.com/office/powerpoint/2010/main" val="27467987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F891C3F-F77F-C226-9E9B-C8EF3E0533D1}"/>
              </a:ext>
            </a:extLst>
          </p:cNvPr>
          <p:cNvPicPr>
            <a:picLocks noGrp="1" noChangeAspect="1"/>
          </p:cNvPicPr>
          <p:nvPr>
            <p:ph idx="1"/>
          </p:nvPr>
        </p:nvPicPr>
        <p:blipFill>
          <a:blip r:embed="rId2"/>
          <a:stretch>
            <a:fillRect/>
          </a:stretch>
        </p:blipFill>
        <p:spPr>
          <a:xfrm>
            <a:off x="1025538" y="1195897"/>
            <a:ext cx="10140923" cy="5303750"/>
          </a:xfrm>
          <a:prstGeom prst="rect">
            <a:avLst/>
          </a:prstGeom>
        </p:spPr>
      </p:pic>
      <p:sp>
        <p:nvSpPr>
          <p:cNvPr id="6" name="Title 5">
            <a:extLst>
              <a:ext uri="{FF2B5EF4-FFF2-40B4-BE49-F238E27FC236}">
                <a16:creationId xmlns:a16="http://schemas.microsoft.com/office/drawing/2014/main" id="{BDD643C1-564B-A155-CF93-B8A6BD86DF5C}"/>
              </a:ext>
            </a:extLst>
          </p:cNvPr>
          <p:cNvSpPr txBox="1">
            <a:spLocks noGrp="1"/>
          </p:cNvSpPr>
          <p:nvPr>
            <p:ph type="title"/>
          </p:nvPr>
        </p:nvSpPr>
        <p:spPr>
          <a:xfrm>
            <a:off x="769189" y="201895"/>
            <a:ext cx="10515600" cy="547842"/>
          </a:xfrm>
          <a:prstGeom prst="rect">
            <a:avLst/>
          </a:prstGeom>
          <a:noFill/>
        </p:spPr>
        <p:txBody>
          <a:bodyPr wrap="square" rtlCol="0">
            <a:spAutoFit/>
          </a:bodyPr>
          <a:lstStyle/>
          <a:p>
            <a:pPr algn="ctr"/>
            <a:r>
              <a:rPr lang="en-GB" sz="3200" b="1" dirty="0">
                <a:latin typeface="Letter-join Print Plus 3" panose="02000805000000020003" pitchFamily="50" charset="0"/>
              </a:rPr>
              <a:t>Multiplication</a:t>
            </a:r>
            <a:endParaRPr lang="en-GB" sz="2300" dirty="0">
              <a:latin typeface="Letter-join Print Plus 3" panose="02000805000000020003" pitchFamily="50" charset="0"/>
            </a:endParaRPr>
          </a:p>
        </p:txBody>
      </p:sp>
    </p:spTree>
    <p:extLst>
      <p:ext uri="{BB962C8B-B14F-4D97-AF65-F5344CB8AC3E}">
        <p14:creationId xmlns:p14="http://schemas.microsoft.com/office/powerpoint/2010/main" val="12147550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BD756-64AC-7E35-1235-19AEDC71C621}"/>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0683735C-9D0A-6996-7202-CB56D3719F3A}"/>
              </a:ext>
            </a:extLst>
          </p:cNvPr>
          <p:cNvSpPr txBox="1">
            <a:spLocks noGrp="1"/>
          </p:cNvSpPr>
          <p:nvPr>
            <p:ph type="title"/>
          </p:nvPr>
        </p:nvSpPr>
        <p:spPr>
          <a:xfrm>
            <a:off x="769189" y="201895"/>
            <a:ext cx="10515600" cy="547842"/>
          </a:xfrm>
          <a:prstGeom prst="rect">
            <a:avLst/>
          </a:prstGeom>
          <a:noFill/>
        </p:spPr>
        <p:txBody>
          <a:bodyPr wrap="square" rtlCol="0">
            <a:spAutoFit/>
          </a:bodyPr>
          <a:lstStyle/>
          <a:p>
            <a:pPr algn="ctr"/>
            <a:r>
              <a:rPr lang="en-GB" sz="3200" b="1" dirty="0">
                <a:latin typeface="Letter-join Print Plus 3" panose="02000805000000020003" pitchFamily="50" charset="0"/>
              </a:rPr>
              <a:t>Division</a:t>
            </a:r>
            <a:endParaRPr lang="en-GB" sz="2300" dirty="0">
              <a:latin typeface="Letter-join Print Plus 3" panose="02000805000000020003" pitchFamily="50" charset="0"/>
            </a:endParaRPr>
          </a:p>
        </p:txBody>
      </p:sp>
      <p:pic>
        <p:nvPicPr>
          <p:cNvPr id="7" name="Picture 6">
            <a:extLst>
              <a:ext uri="{FF2B5EF4-FFF2-40B4-BE49-F238E27FC236}">
                <a16:creationId xmlns:a16="http://schemas.microsoft.com/office/drawing/2014/main" id="{C250B44A-0E19-7D21-FD94-773000B9D98F}"/>
              </a:ext>
            </a:extLst>
          </p:cNvPr>
          <p:cNvPicPr>
            <a:picLocks noChangeAspect="1"/>
          </p:cNvPicPr>
          <p:nvPr/>
        </p:nvPicPr>
        <p:blipFill>
          <a:blip r:embed="rId2"/>
          <a:stretch>
            <a:fillRect/>
          </a:stretch>
        </p:blipFill>
        <p:spPr>
          <a:xfrm>
            <a:off x="542288" y="1431985"/>
            <a:ext cx="8482641" cy="4744528"/>
          </a:xfrm>
          <a:prstGeom prst="rect">
            <a:avLst/>
          </a:prstGeom>
        </p:spPr>
      </p:pic>
      <p:sp>
        <p:nvSpPr>
          <p:cNvPr id="8" name="Title 5">
            <a:extLst>
              <a:ext uri="{FF2B5EF4-FFF2-40B4-BE49-F238E27FC236}">
                <a16:creationId xmlns:a16="http://schemas.microsoft.com/office/drawing/2014/main" id="{078DEFA3-A42D-FD2A-DAFB-79B4EF8551F5}"/>
              </a:ext>
            </a:extLst>
          </p:cNvPr>
          <p:cNvSpPr txBox="1">
            <a:spLocks/>
          </p:cNvSpPr>
          <p:nvPr/>
        </p:nvSpPr>
        <p:spPr>
          <a:xfrm>
            <a:off x="9376913" y="3429000"/>
            <a:ext cx="2524677" cy="654025"/>
          </a:xfrm>
          <a:prstGeom prst="rect">
            <a:avLst/>
          </a:prstGeom>
          <a:no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b="1" dirty="0">
                <a:latin typeface="Letter-join Print Plus 3" panose="02000805000000020003" pitchFamily="50" charset="0"/>
                <a:hlinkClick r:id="rId3"/>
              </a:rPr>
              <a:t>Lilliput Calculation Policy</a:t>
            </a:r>
            <a:endParaRPr lang="en-GB" sz="1600" dirty="0">
              <a:latin typeface="Letter-join Print Plus 3" panose="02000805000000020003" pitchFamily="50" charset="0"/>
            </a:endParaRPr>
          </a:p>
        </p:txBody>
      </p:sp>
    </p:spTree>
    <p:extLst>
      <p:ext uri="{BB962C8B-B14F-4D97-AF65-F5344CB8AC3E}">
        <p14:creationId xmlns:p14="http://schemas.microsoft.com/office/powerpoint/2010/main" val="39054838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66B7-2E77-4AF7-88DF-839DB52BD4B7}"/>
              </a:ext>
            </a:extLst>
          </p:cNvPr>
          <p:cNvSpPr>
            <a:spLocks noGrp="1"/>
          </p:cNvSpPr>
          <p:nvPr>
            <p:ph type="title"/>
          </p:nvPr>
        </p:nvSpPr>
        <p:spPr>
          <a:xfrm>
            <a:off x="769189" y="162694"/>
            <a:ext cx="10515600" cy="1325563"/>
          </a:xfrm>
        </p:spPr>
        <p:txBody>
          <a:bodyPr>
            <a:normAutofit/>
          </a:bodyPr>
          <a:lstStyle/>
          <a:p>
            <a:pPr algn="ctr"/>
            <a:r>
              <a:rPr lang="en-GB" sz="3200" dirty="0">
                <a:latin typeface="Letter-join Print Plus 3" panose="02000805000000020003" pitchFamily="50" charset="0"/>
              </a:rPr>
              <a:t>End of KS1 Maths Assessments</a:t>
            </a:r>
            <a:br>
              <a:rPr lang="en-GB" sz="3200" dirty="0">
                <a:latin typeface="Letter-join Print Plus 3" panose="02000805000000020003" pitchFamily="50" charset="0"/>
              </a:rPr>
            </a:br>
            <a:endParaRPr lang="en-GB" sz="3200" dirty="0"/>
          </a:p>
        </p:txBody>
      </p:sp>
      <p:sp>
        <p:nvSpPr>
          <p:cNvPr id="3" name="Content Placeholder 2">
            <a:extLst>
              <a:ext uri="{FF2B5EF4-FFF2-40B4-BE49-F238E27FC236}">
                <a16:creationId xmlns:a16="http://schemas.microsoft.com/office/drawing/2014/main" id="{2EFDD0AC-530E-4FDF-97C2-887A8B4E41DE}"/>
              </a:ext>
            </a:extLst>
          </p:cNvPr>
          <p:cNvSpPr>
            <a:spLocks noGrp="1"/>
          </p:cNvSpPr>
          <p:nvPr>
            <p:ph idx="1"/>
          </p:nvPr>
        </p:nvSpPr>
        <p:spPr>
          <a:xfrm>
            <a:off x="1126958" y="1253331"/>
            <a:ext cx="10515600" cy="4351338"/>
          </a:xfrm>
        </p:spPr>
        <p:txBody>
          <a:bodyPr>
            <a:normAutofit/>
          </a:bodyPr>
          <a:lstStyle/>
          <a:p>
            <a:pPr marL="0" indent="0" algn="ctr">
              <a:buNone/>
            </a:pPr>
            <a:r>
              <a:rPr lang="en-GB" u="sng" dirty="0">
                <a:latin typeface="Letter-join Print Plus 3" panose="02000805000000020003" pitchFamily="50" charset="0"/>
              </a:rPr>
              <a:t>Arithmetic Paper</a:t>
            </a:r>
          </a:p>
          <a:p>
            <a:r>
              <a:rPr lang="en-GB" dirty="0">
                <a:latin typeface="Letter-join Print Plus 3" panose="02000805000000020003" pitchFamily="50" charset="0"/>
              </a:rPr>
              <a:t>25 Questions that cover addition, subtraction, multiplication, division and fractions.</a:t>
            </a:r>
          </a:p>
        </p:txBody>
      </p:sp>
      <p:pic>
        <p:nvPicPr>
          <p:cNvPr id="9" name="Picture 8">
            <a:extLst>
              <a:ext uri="{FF2B5EF4-FFF2-40B4-BE49-F238E27FC236}">
                <a16:creationId xmlns:a16="http://schemas.microsoft.com/office/drawing/2014/main" id="{1C8652A8-224E-4204-B72B-4D308B4B80F6}"/>
              </a:ext>
            </a:extLst>
          </p:cNvPr>
          <p:cNvPicPr>
            <a:picLocks noChangeAspect="1"/>
          </p:cNvPicPr>
          <p:nvPr/>
        </p:nvPicPr>
        <p:blipFill>
          <a:blip r:embed="rId2"/>
          <a:stretch>
            <a:fillRect/>
          </a:stretch>
        </p:blipFill>
        <p:spPr>
          <a:xfrm>
            <a:off x="965377" y="2898298"/>
            <a:ext cx="2889173" cy="1793775"/>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FDB4C592-9BC5-4BC1-8122-1BDBA621F2BB}"/>
              </a:ext>
            </a:extLst>
          </p:cNvPr>
          <p:cNvPicPr>
            <a:picLocks noChangeAspect="1"/>
          </p:cNvPicPr>
          <p:nvPr/>
        </p:nvPicPr>
        <p:blipFill>
          <a:blip r:embed="rId3"/>
          <a:stretch>
            <a:fillRect/>
          </a:stretch>
        </p:blipFill>
        <p:spPr>
          <a:xfrm>
            <a:off x="4434355" y="2898298"/>
            <a:ext cx="2865255" cy="1793775"/>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4D47C29A-F590-4D89-B850-C689BF1302E5}"/>
              </a:ext>
            </a:extLst>
          </p:cNvPr>
          <p:cNvPicPr>
            <a:picLocks noChangeAspect="1"/>
          </p:cNvPicPr>
          <p:nvPr/>
        </p:nvPicPr>
        <p:blipFill>
          <a:blip r:embed="rId4"/>
          <a:stretch>
            <a:fillRect/>
          </a:stretch>
        </p:blipFill>
        <p:spPr>
          <a:xfrm>
            <a:off x="7992664" y="2898298"/>
            <a:ext cx="2889173" cy="1799101"/>
          </a:xfrm>
          <a:prstGeom prst="rect">
            <a:avLst/>
          </a:prstGeom>
          <a:ln>
            <a:noFill/>
          </a:ln>
          <a:effectLst>
            <a:outerShdw blurRad="292100" dist="139700" dir="2700000" algn="tl" rotWithShape="0">
              <a:srgbClr val="333333">
                <a:alpha val="65000"/>
              </a:srgbClr>
            </a:outerShdw>
          </a:effectLst>
        </p:spPr>
      </p:pic>
      <p:pic>
        <p:nvPicPr>
          <p:cNvPr id="17" name="Picture 16">
            <a:extLst>
              <a:ext uri="{FF2B5EF4-FFF2-40B4-BE49-F238E27FC236}">
                <a16:creationId xmlns:a16="http://schemas.microsoft.com/office/drawing/2014/main" id="{5D853D76-CB33-4897-956F-CC6AE9640E4D}"/>
              </a:ext>
            </a:extLst>
          </p:cNvPr>
          <p:cNvPicPr>
            <a:picLocks noChangeAspect="1"/>
          </p:cNvPicPr>
          <p:nvPr/>
        </p:nvPicPr>
        <p:blipFill>
          <a:blip r:embed="rId5"/>
          <a:stretch>
            <a:fillRect/>
          </a:stretch>
        </p:blipFill>
        <p:spPr>
          <a:xfrm>
            <a:off x="965377" y="4889829"/>
            <a:ext cx="2889173" cy="1800289"/>
          </a:xfrm>
          <a:prstGeom prst="rect">
            <a:avLst/>
          </a:prstGeom>
          <a:ln>
            <a:noFill/>
          </a:ln>
          <a:effectLst>
            <a:outerShdw blurRad="292100" dist="139700" dir="2700000" algn="tl" rotWithShape="0">
              <a:srgbClr val="333333">
                <a:alpha val="65000"/>
              </a:srgbClr>
            </a:outerShdw>
          </a:effectLst>
        </p:spPr>
      </p:pic>
      <p:pic>
        <p:nvPicPr>
          <p:cNvPr id="19" name="Picture 18">
            <a:extLst>
              <a:ext uri="{FF2B5EF4-FFF2-40B4-BE49-F238E27FC236}">
                <a16:creationId xmlns:a16="http://schemas.microsoft.com/office/drawing/2014/main" id="{D04B7449-2B95-4405-BB09-8F48463AE7D6}"/>
              </a:ext>
            </a:extLst>
          </p:cNvPr>
          <p:cNvPicPr>
            <a:picLocks noChangeAspect="1"/>
          </p:cNvPicPr>
          <p:nvPr/>
        </p:nvPicPr>
        <p:blipFill>
          <a:blip r:embed="rId6"/>
          <a:stretch>
            <a:fillRect/>
          </a:stretch>
        </p:blipFill>
        <p:spPr>
          <a:xfrm>
            <a:off x="4431437" y="4889829"/>
            <a:ext cx="2886254" cy="1800289"/>
          </a:xfrm>
          <a:prstGeom prst="rect">
            <a:avLst/>
          </a:prstGeom>
          <a:ln>
            <a:noFill/>
          </a:ln>
          <a:effectLst>
            <a:outerShdw blurRad="292100" dist="139700" dir="2700000" algn="tl" rotWithShape="0">
              <a:srgbClr val="333333">
                <a:alpha val="65000"/>
              </a:srgbClr>
            </a:outerShdw>
          </a:effectLst>
        </p:spPr>
      </p:pic>
      <p:pic>
        <p:nvPicPr>
          <p:cNvPr id="21" name="Picture 20">
            <a:extLst>
              <a:ext uri="{FF2B5EF4-FFF2-40B4-BE49-F238E27FC236}">
                <a16:creationId xmlns:a16="http://schemas.microsoft.com/office/drawing/2014/main" id="{96CE1032-496F-4989-B957-0018A5745BE4}"/>
              </a:ext>
            </a:extLst>
          </p:cNvPr>
          <p:cNvPicPr>
            <a:picLocks noChangeAspect="1"/>
          </p:cNvPicPr>
          <p:nvPr/>
        </p:nvPicPr>
        <p:blipFill>
          <a:blip r:embed="rId7"/>
          <a:stretch>
            <a:fillRect/>
          </a:stretch>
        </p:blipFill>
        <p:spPr>
          <a:xfrm>
            <a:off x="7967904" y="4889829"/>
            <a:ext cx="2913934" cy="180547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104957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66B7-2E77-4AF7-88DF-839DB52BD4B7}"/>
              </a:ext>
            </a:extLst>
          </p:cNvPr>
          <p:cNvSpPr>
            <a:spLocks noGrp="1"/>
          </p:cNvSpPr>
          <p:nvPr>
            <p:ph type="title"/>
          </p:nvPr>
        </p:nvSpPr>
        <p:spPr>
          <a:xfrm>
            <a:off x="838200" y="153192"/>
            <a:ext cx="10515600" cy="1325563"/>
          </a:xfrm>
        </p:spPr>
        <p:txBody>
          <a:bodyPr/>
          <a:lstStyle/>
          <a:p>
            <a:pPr algn="ctr"/>
            <a:r>
              <a:rPr lang="en-GB" sz="4400" dirty="0">
                <a:latin typeface="Letter-join Print Plus 3" panose="02000805000000020003" pitchFamily="50" charset="0"/>
              </a:rPr>
              <a:t>Reasoning Paper</a:t>
            </a:r>
            <a:br>
              <a:rPr lang="en-GB" sz="4400" dirty="0">
                <a:latin typeface="Letter-join Print Plus 3" panose="02000805000000020003" pitchFamily="50" charset="0"/>
              </a:rPr>
            </a:br>
            <a:endParaRPr lang="en-GB" dirty="0"/>
          </a:p>
        </p:txBody>
      </p:sp>
      <p:sp>
        <p:nvSpPr>
          <p:cNvPr id="3" name="Content Placeholder 2">
            <a:extLst>
              <a:ext uri="{FF2B5EF4-FFF2-40B4-BE49-F238E27FC236}">
                <a16:creationId xmlns:a16="http://schemas.microsoft.com/office/drawing/2014/main" id="{2EFDD0AC-530E-4FDF-97C2-887A8B4E41DE}"/>
              </a:ext>
            </a:extLst>
          </p:cNvPr>
          <p:cNvSpPr>
            <a:spLocks noGrp="1"/>
          </p:cNvSpPr>
          <p:nvPr>
            <p:ph idx="1"/>
          </p:nvPr>
        </p:nvSpPr>
        <p:spPr>
          <a:xfrm>
            <a:off x="838200" y="1690688"/>
            <a:ext cx="10515600" cy="4351338"/>
          </a:xfrm>
        </p:spPr>
        <p:txBody>
          <a:bodyPr>
            <a:normAutofit/>
          </a:bodyPr>
          <a:lstStyle/>
          <a:p>
            <a:r>
              <a:rPr lang="en-GB" dirty="0">
                <a:latin typeface="Letter-join Print Plus 3" panose="02000805000000020003" pitchFamily="50" charset="0"/>
              </a:rPr>
              <a:t>35 questions spanning the whole KS1 mathematics curriculum.</a:t>
            </a:r>
          </a:p>
          <a:p>
            <a:r>
              <a:rPr lang="en-GB" dirty="0">
                <a:latin typeface="Letter-join Print Plus 3" panose="02000805000000020003" pitchFamily="50" charset="0"/>
              </a:rPr>
              <a:t>There are also worded problem solving questions.</a:t>
            </a:r>
          </a:p>
          <a:p>
            <a:r>
              <a:rPr lang="en-GB" dirty="0">
                <a:latin typeface="Letter-join Print Plus 3" panose="02000805000000020003" pitchFamily="50" charset="0"/>
              </a:rPr>
              <a:t>Questions can be read to the children.</a:t>
            </a:r>
          </a:p>
          <a:p>
            <a:r>
              <a:rPr lang="en-GB" dirty="0">
                <a:latin typeface="Letter-join Print Plus 3" panose="02000805000000020003" pitchFamily="50" charset="0"/>
              </a:rPr>
              <a:t>The paper starts with 5 mental maths questions that are verbally read out by the teacher at the start.</a:t>
            </a:r>
          </a:p>
          <a:p>
            <a:r>
              <a:rPr lang="en-GB" dirty="0">
                <a:latin typeface="Letter-join Print Plus 3" panose="02000805000000020003" pitchFamily="50" charset="0"/>
              </a:rPr>
              <a:t>Concrete materials are not available for the children to use but they can have a mirror and a ruler on their desks should they need to use these.</a:t>
            </a:r>
          </a:p>
        </p:txBody>
      </p:sp>
    </p:spTree>
    <p:extLst>
      <p:ext uri="{BB962C8B-B14F-4D97-AF65-F5344CB8AC3E}">
        <p14:creationId xmlns:p14="http://schemas.microsoft.com/office/powerpoint/2010/main" val="16825458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DA6E6CA-9F09-4B2D-A6BB-C27287E6CED1}"/>
              </a:ext>
            </a:extLst>
          </p:cNvPr>
          <p:cNvPicPr>
            <a:picLocks noChangeAspect="1"/>
          </p:cNvPicPr>
          <p:nvPr/>
        </p:nvPicPr>
        <p:blipFill>
          <a:blip r:embed="rId2"/>
          <a:stretch>
            <a:fillRect/>
          </a:stretch>
        </p:blipFill>
        <p:spPr>
          <a:xfrm>
            <a:off x="349476" y="3543822"/>
            <a:ext cx="2482281" cy="3192645"/>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226BB9BF-15DA-4422-9A16-6C79521BEAAC}"/>
              </a:ext>
            </a:extLst>
          </p:cNvPr>
          <p:cNvPicPr>
            <a:picLocks noChangeAspect="1"/>
          </p:cNvPicPr>
          <p:nvPr/>
        </p:nvPicPr>
        <p:blipFill>
          <a:blip r:embed="rId3"/>
          <a:stretch>
            <a:fillRect/>
          </a:stretch>
        </p:blipFill>
        <p:spPr>
          <a:xfrm>
            <a:off x="369425" y="183219"/>
            <a:ext cx="2469262" cy="3130960"/>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DC096174-B369-40A6-B802-D71350926BE9}"/>
              </a:ext>
            </a:extLst>
          </p:cNvPr>
          <p:cNvPicPr>
            <a:picLocks noChangeAspect="1"/>
          </p:cNvPicPr>
          <p:nvPr/>
        </p:nvPicPr>
        <p:blipFill>
          <a:blip r:embed="rId4"/>
          <a:stretch>
            <a:fillRect/>
          </a:stretch>
        </p:blipFill>
        <p:spPr>
          <a:xfrm>
            <a:off x="3180944" y="3543821"/>
            <a:ext cx="2469262" cy="3192645"/>
          </a:xfrm>
          <a:prstGeom prst="rect">
            <a:avLst/>
          </a:prstGeom>
          <a:ln>
            <a:noFill/>
          </a:ln>
          <a:effectLst>
            <a:outerShdw blurRad="292100" dist="139700" dir="2700000" algn="tl" rotWithShape="0">
              <a:srgbClr val="333333">
                <a:alpha val="65000"/>
              </a:srgbClr>
            </a:outerShdw>
          </a:effectLst>
        </p:spPr>
      </p:pic>
      <p:pic>
        <p:nvPicPr>
          <p:cNvPr id="17" name="Picture 16">
            <a:extLst>
              <a:ext uri="{FF2B5EF4-FFF2-40B4-BE49-F238E27FC236}">
                <a16:creationId xmlns:a16="http://schemas.microsoft.com/office/drawing/2014/main" id="{EFA67E58-8094-4F51-9C95-0C8E50E4346B}"/>
              </a:ext>
            </a:extLst>
          </p:cNvPr>
          <p:cNvPicPr>
            <a:picLocks noChangeAspect="1"/>
          </p:cNvPicPr>
          <p:nvPr/>
        </p:nvPicPr>
        <p:blipFill>
          <a:blip r:embed="rId5"/>
          <a:stretch>
            <a:fillRect/>
          </a:stretch>
        </p:blipFill>
        <p:spPr>
          <a:xfrm>
            <a:off x="6096000" y="3539607"/>
            <a:ext cx="2469262" cy="3196859"/>
          </a:xfrm>
          <a:prstGeom prst="rect">
            <a:avLst/>
          </a:prstGeom>
          <a:ln>
            <a:noFill/>
          </a:ln>
          <a:effectLst>
            <a:outerShdw blurRad="292100" dist="139700" dir="2700000" algn="tl" rotWithShape="0">
              <a:srgbClr val="333333">
                <a:alpha val="65000"/>
              </a:srgbClr>
            </a:outerShdw>
          </a:effectLst>
        </p:spPr>
      </p:pic>
      <p:pic>
        <p:nvPicPr>
          <p:cNvPr id="19" name="Picture 18">
            <a:extLst>
              <a:ext uri="{FF2B5EF4-FFF2-40B4-BE49-F238E27FC236}">
                <a16:creationId xmlns:a16="http://schemas.microsoft.com/office/drawing/2014/main" id="{9A3E3C47-65F1-40B1-988B-9E166548B89F}"/>
              </a:ext>
            </a:extLst>
          </p:cNvPr>
          <p:cNvPicPr>
            <a:picLocks noChangeAspect="1"/>
          </p:cNvPicPr>
          <p:nvPr/>
        </p:nvPicPr>
        <p:blipFill>
          <a:blip r:embed="rId6"/>
          <a:stretch>
            <a:fillRect/>
          </a:stretch>
        </p:blipFill>
        <p:spPr>
          <a:xfrm>
            <a:off x="9120263" y="3927495"/>
            <a:ext cx="2589252" cy="2800792"/>
          </a:xfrm>
          <a:prstGeom prst="rect">
            <a:avLst/>
          </a:prstGeom>
          <a:ln>
            <a:noFill/>
          </a:ln>
          <a:effectLst>
            <a:outerShdw blurRad="292100" dist="139700" dir="2700000" algn="tl" rotWithShape="0">
              <a:srgbClr val="333333">
                <a:alpha val="65000"/>
              </a:srgbClr>
            </a:outerShdw>
          </a:effectLst>
        </p:spPr>
      </p:pic>
      <p:pic>
        <p:nvPicPr>
          <p:cNvPr id="21" name="Picture 20">
            <a:extLst>
              <a:ext uri="{FF2B5EF4-FFF2-40B4-BE49-F238E27FC236}">
                <a16:creationId xmlns:a16="http://schemas.microsoft.com/office/drawing/2014/main" id="{D7FC9EA7-AC2E-4D4D-9712-0F76E01B4962}"/>
              </a:ext>
            </a:extLst>
          </p:cNvPr>
          <p:cNvPicPr>
            <a:picLocks noChangeAspect="1"/>
          </p:cNvPicPr>
          <p:nvPr/>
        </p:nvPicPr>
        <p:blipFill>
          <a:blip r:embed="rId7"/>
          <a:stretch>
            <a:fillRect/>
          </a:stretch>
        </p:blipFill>
        <p:spPr>
          <a:xfrm>
            <a:off x="3180943" y="205197"/>
            <a:ext cx="2112951" cy="3085580"/>
          </a:xfrm>
          <a:prstGeom prst="rect">
            <a:avLst/>
          </a:prstGeom>
          <a:ln>
            <a:noFill/>
          </a:ln>
          <a:effectLst>
            <a:outerShdw blurRad="292100" dist="139700" dir="2700000" algn="tl" rotWithShape="0">
              <a:srgbClr val="333333">
                <a:alpha val="65000"/>
              </a:srgbClr>
            </a:outerShdw>
          </a:effectLst>
        </p:spPr>
      </p:pic>
      <p:pic>
        <p:nvPicPr>
          <p:cNvPr id="23" name="Picture 22">
            <a:extLst>
              <a:ext uri="{FF2B5EF4-FFF2-40B4-BE49-F238E27FC236}">
                <a16:creationId xmlns:a16="http://schemas.microsoft.com/office/drawing/2014/main" id="{647E19C2-B15F-4F54-B86F-3B03AF708113}"/>
              </a:ext>
            </a:extLst>
          </p:cNvPr>
          <p:cNvPicPr>
            <a:picLocks noChangeAspect="1"/>
          </p:cNvPicPr>
          <p:nvPr/>
        </p:nvPicPr>
        <p:blipFill>
          <a:blip r:embed="rId8"/>
          <a:stretch>
            <a:fillRect/>
          </a:stretch>
        </p:blipFill>
        <p:spPr>
          <a:xfrm>
            <a:off x="5489446" y="205197"/>
            <a:ext cx="3075816" cy="3085580"/>
          </a:xfrm>
          <a:prstGeom prst="rect">
            <a:avLst/>
          </a:prstGeom>
          <a:ln>
            <a:noFill/>
          </a:ln>
          <a:effectLst>
            <a:outerShdw blurRad="292100" dist="139700" dir="2700000" algn="tl" rotWithShape="0">
              <a:srgbClr val="333333">
                <a:alpha val="65000"/>
              </a:srgbClr>
            </a:outerShdw>
          </a:effectLst>
        </p:spPr>
      </p:pic>
      <p:pic>
        <p:nvPicPr>
          <p:cNvPr id="25" name="Picture 24">
            <a:extLst>
              <a:ext uri="{FF2B5EF4-FFF2-40B4-BE49-F238E27FC236}">
                <a16:creationId xmlns:a16="http://schemas.microsoft.com/office/drawing/2014/main" id="{2E5A953D-383B-4539-BCDE-8C14DB2BF6A6}"/>
              </a:ext>
            </a:extLst>
          </p:cNvPr>
          <p:cNvPicPr>
            <a:picLocks noChangeAspect="1"/>
          </p:cNvPicPr>
          <p:nvPr/>
        </p:nvPicPr>
        <p:blipFill>
          <a:blip r:embed="rId9"/>
          <a:stretch>
            <a:fillRect/>
          </a:stretch>
        </p:blipFill>
        <p:spPr>
          <a:xfrm>
            <a:off x="8866816" y="205197"/>
            <a:ext cx="3010320" cy="1162212"/>
          </a:xfrm>
          <a:prstGeom prst="rect">
            <a:avLst/>
          </a:prstGeom>
          <a:ln>
            <a:noFill/>
          </a:ln>
          <a:effectLst>
            <a:outerShdw blurRad="292100" dist="139700" dir="2700000" algn="tl" rotWithShape="0">
              <a:srgbClr val="333333">
                <a:alpha val="65000"/>
              </a:srgbClr>
            </a:outerShdw>
          </a:effectLst>
        </p:spPr>
      </p:pic>
      <p:pic>
        <p:nvPicPr>
          <p:cNvPr id="27" name="Picture 26">
            <a:extLst>
              <a:ext uri="{FF2B5EF4-FFF2-40B4-BE49-F238E27FC236}">
                <a16:creationId xmlns:a16="http://schemas.microsoft.com/office/drawing/2014/main" id="{89FDF2D2-D53B-4B71-B2AE-E481EED9FF16}"/>
              </a:ext>
            </a:extLst>
          </p:cNvPr>
          <p:cNvPicPr>
            <a:picLocks noChangeAspect="1"/>
          </p:cNvPicPr>
          <p:nvPr/>
        </p:nvPicPr>
        <p:blipFill>
          <a:blip r:embed="rId10"/>
          <a:stretch>
            <a:fillRect/>
          </a:stretch>
        </p:blipFill>
        <p:spPr>
          <a:xfrm>
            <a:off x="8866816" y="1530109"/>
            <a:ext cx="3010320" cy="22577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899578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B5D4D1-32E2-E31E-463C-1D779A6FF8F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BD08ED93-BD09-CE61-8452-4DAB7C31486A}"/>
              </a:ext>
            </a:extLst>
          </p:cNvPr>
          <p:cNvSpPr/>
          <p:nvPr/>
        </p:nvSpPr>
        <p:spPr>
          <a:xfrm>
            <a:off x="5658929" y="2104845"/>
            <a:ext cx="595222" cy="35368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3EE4C76A-D814-0C5E-F043-597C97EE562E}"/>
              </a:ext>
            </a:extLst>
          </p:cNvPr>
          <p:cNvSpPr txBox="1"/>
          <p:nvPr/>
        </p:nvSpPr>
        <p:spPr>
          <a:xfrm>
            <a:off x="3925958" y="174897"/>
            <a:ext cx="4061175" cy="584775"/>
          </a:xfrm>
          <a:prstGeom prst="rect">
            <a:avLst/>
          </a:prstGeom>
          <a:noFill/>
        </p:spPr>
        <p:txBody>
          <a:bodyPr wrap="none" rtlCol="0">
            <a:spAutoFit/>
          </a:bodyPr>
          <a:lstStyle/>
          <a:p>
            <a:pPr algn="ctr"/>
            <a:r>
              <a:rPr lang="en-GB" sz="3200" b="1" dirty="0">
                <a:latin typeface="Letter-join Print Plus 3" panose="02000805000000020003" pitchFamily="50" charset="0"/>
              </a:rPr>
              <a:t>How to help at home</a:t>
            </a:r>
            <a:endParaRPr lang="en-GB" sz="2300" dirty="0">
              <a:latin typeface="Letter-join Print Plus 3" panose="02000805000000020003" pitchFamily="50" charset="0"/>
            </a:endParaRPr>
          </a:p>
        </p:txBody>
      </p:sp>
      <p:pic>
        <p:nvPicPr>
          <p:cNvPr id="3" name="Picture 2">
            <a:hlinkClick r:id="rId2"/>
            <a:extLst>
              <a:ext uri="{FF2B5EF4-FFF2-40B4-BE49-F238E27FC236}">
                <a16:creationId xmlns:a16="http://schemas.microsoft.com/office/drawing/2014/main" id="{DAD0B764-A117-6357-63A1-97FEDD4D53C2}"/>
              </a:ext>
            </a:extLst>
          </p:cNvPr>
          <p:cNvPicPr>
            <a:picLocks noChangeAspect="1"/>
          </p:cNvPicPr>
          <p:nvPr/>
        </p:nvPicPr>
        <p:blipFill>
          <a:blip r:embed="rId3"/>
          <a:stretch>
            <a:fillRect/>
          </a:stretch>
        </p:blipFill>
        <p:spPr>
          <a:xfrm>
            <a:off x="595198" y="1507547"/>
            <a:ext cx="1419495" cy="119459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Picture 5">
            <a:hlinkClick r:id="rId4"/>
            <a:extLst>
              <a:ext uri="{FF2B5EF4-FFF2-40B4-BE49-F238E27FC236}">
                <a16:creationId xmlns:a16="http://schemas.microsoft.com/office/drawing/2014/main" id="{39C12BFA-4641-3AD0-4052-6E5D92AAC1E6}"/>
              </a:ext>
            </a:extLst>
          </p:cNvPr>
          <p:cNvPicPr>
            <a:picLocks noChangeAspect="1"/>
          </p:cNvPicPr>
          <p:nvPr/>
        </p:nvPicPr>
        <p:blipFill>
          <a:blip r:embed="rId5"/>
          <a:stretch>
            <a:fillRect/>
          </a:stretch>
        </p:blipFill>
        <p:spPr>
          <a:xfrm>
            <a:off x="2653826" y="2208638"/>
            <a:ext cx="1748116" cy="4608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a:extLst>
              <a:ext uri="{FF2B5EF4-FFF2-40B4-BE49-F238E27FC236}">
                <a16:creationId xmlns:a16="http://schemas.microsoft.com/office/drawing/2014/main" id="{B1500F2B-EC99-C8FF-C121-A69CF954C135}"/>
              </a:ext>
            </a:extLst>
          </p:cNvPr>
          <p:cNvPicPr>
            <a:picLocks noChangeAspect="1"/>
          </p:cNvPicPr>
          <p:nvPr/>
        </p:nvPicPr>
        <p:blipFill>
          <a:blip r:embed="rId6"/>
          <a:stretch>
            <a:fillRect/>
          </a:stretch>
        </p:blipFill>
        <p:spPr>
          <a:xfrm>
            <a:off x="8923073" y="1593929"/>
            <a:ext cx="2229592" cy="16684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 name="TextBox 12">
            <a:extLst>
              <a:ext uri="{FF2B5EF4-FFF2-40B4-BE49-F238E27FC236}">
                <a16:creationId xmlns:a16="http://schemas.microsoft.com/office/drawing/2014/main" id="{1FF19F58-4CF6-BF67-E9BD-62956C6C8665}"/>
              </a:ext>
            </a:extLst>
          </p:cNvPr>
          <p:cNvSpPr txBox="1"/>
          <p:nvPr/>
        </p:nvSpPr>
        <p:spPr>
          <a:xfrm>
            <a:off x="8831788" y="1132264"/>
            <a:ext cx="2412161" cy="461665"/>
          </a:xfrm>
          <a:prstGeom prst="rect">
            <a:avLst/>
          </a:prstGeom>
          <a:noFill/>
        </p:spPr>
        <p:txBody>
          <a:bodyPr wrap="square">
            <a:spAutoFit/>
          </a:bodyPr>
          <a:lstStyle/>
          <a:p>
            <a:pPr algn="ctr"/>
            <a:r>
              <a:rPr lang="en-GB" sz="2400" b="1" dirty="0">
                <a:latin typeface="Letter-join Print Plus 3" panose="02000805000000020003" pitchFamily="50" charset="0"/>
                <a:hlinkClick r:id="rId7"/>
              </a:rPr>
              <a:t>Hit the Button</a:t>
            </a:r>
            <a:endParaRPr lang="en-GB" dirty="0">
              <a:latin typeface="Letter-join Print Plus 3" panose="02000805000000020003" pitchFamily="50" charset="0"/>
            </a:endParaRPr>
          </a:p>
        </p:txBody>
      </p:sp>
      <p:sp>
        <p:nvSpPr>
          <p:cNvPr id="14" name="TextBox 13">
            <a:extLst>
              <a:ext uri="{FF2B5EF4-FFF2-40B4-BE49-F238E27FC236}">
                <a16:creationId xmlns:a16="http://schemas.microsoft.com/office/drawing/2014/main" id="{4910F57D-9E2D-F65B-CF8F-6C49D3C13927}"/>
              </a:ext>
            </a:extLst>
          </p:cNvPr>
          <p:cNvSpPr txBox="1"/>
          <p:nvPr/>
        </p:nvSpPr>
        <p:spPr>
          <a:xfrm>
            <a:off x="306505" y="3971193"/>
            <a:ext cx="5414303" cy="3416320"/>
          </a:xfrm>
          <a:prstGeom prst="rect">
            <a:avLst/>
          </a:prstGeom>
          <a:noFill/>
        </p:spPr>
        <p:txBody>
          <a:bodyPr wrap="none" rtlCol="0">
            <a:spAutoFit/>
          </a:bodyPr>
          <a:lstStyle/>
          <a:p>
            <a:pPr algn="ctr"/>
            <a:r>
              <a:rPr lang="en-GB" sz="3200" b="1" dirty="0">
                <a:latin typeface="Letter-join Print Plus 3" panose="02000805000000020003" pitchFamily="50" charset="0"/>
              </a:rPr>
              <a:t>Year 1</a:t>
            </a:r>
          </a:p>
          <a:p>
            <a:pPr marL="342900" indent="-342900" algn="ctr">
              <a:buFont typeface="Arial" panose="020B0604020202020204" pitchFamily="34" charset="0"/>
              <a:buChar char="•"/>
            </a:pPr>
            <a:r>
              <a:rPr lang="en-GB" sz="2000" b="1" dirty="0">
                <a:latin typeface="Letter-join Print Plus 3" panose="02000805000000020003" pitchFamily="50" charset="0"/>
              </a:rPr>
              <a:t>Count forwards and backwards</a:t>
            </a:r>
          </a:p>
          <a:p>
            <a:pPr marL="342900" indent="-342900" algn="ctr">
              <a:buFont typeface="Arial" panose="020B0604020202020204" pitchFamily="34" charset="0"/>
              <a:buChar char="•"/>
            </a:pPr>
            <a:r>
              <a:rPr lang="en-GB" sz="2000" b="1" dirty="0">
                <a:latin typeface="Letter-join Print Plus 3" panose="02000805000000020003" pitchFamily="50" charset="0"/>
              </a:rPr>
              <a:t>Number bonds to 10</a:t>
            </a:r>
            <a:r>
              <a:rPr lang="en-GB" sz="1600" b="1" dirty="0">
                <a:latin typeface="Letter-join Print Plus 3" panose="02000805000000020003" pitchFamily="50" charset="0"/>
              </a:rPr>
              <a:t> </a:t>
            </a:r>
            <a:r>
              <a:rPr lang="en-GB" sz="2000" b="1" dirty="0">
                <a:latin typeface="Letter-join Print Plus 3" panose="02000805000000020003" pitchFamily="50" charset="0"/>
              </a:rPr>
              <a:t>then 20</a:t>
            </a:r>
          </a:p>
          <a:p>
            <a:pPr marL="342900" indent="-342900" algn="ctr">
              <a:buFont typeface="Arial" panose="020B0604020202020204" pitchFamily="34" charset="0"/>
              <a:buChar char="•"/>
            </a:pPr>
            <a:r>
              <a:rPr lang="en-GB" sz="2000" b="1" dirty="0">
                <a:latin typeface="Letter-join Print Plus 3" panose="02000805000000020003" pitchFamily="50" charset="0"/>
              </a:rPr>
              <a:t>Count in 2’s, 5’s and 10’s</a:t>
            </a:r>
          </a:p>
          <a:p>
            <a:pPr marL="342900" indent="-342900" algn="ctr">
              <a:buFont typeface="Arial" panose="020B0604020202020204" pitchFamily="34" charset="0"/>
              <a:buChar char="•"/>
            </a:pPr>
            <a:r>
              <a:rPr lang="en-GB" sz="2000" b="1" dirty="0">
                <a:latin typeface="Letter-join Print Plus 3" panose="02000805000000020003" pitchFamily="50" charset="0"/>
              </a:rPr>
              <a:t>Add and subtract a single digit </a:t>
            </a:r>
          </a:p>
          <a:p>
            <a:pPr algn="ctr"/>
            <a:r>
              <a:rPr lang="en-GB" sz="2000" b="1" dirty="0">
                <a:latin typeface="Letter-join Print Plus 3" panose="02000805000000020003" pitchFamily="50" charset="0"/>
              </a:rPr>
              <a:t> number from a 2-digit number</a:t>
            </a:r>
          </a:p>
          <a:p>
            <a:pPr marL="342900" indent="-342900" algn="ctr">
              <a:buFont typeface="Arial" panose="020B0604020202020204" pitchFamily="34" charset="0"/>
              <a:buChar char="•"/>
            </a:pPr>
            <a:r>
              <a:rPr lang="en-GB" sz="2000" b="1" dirty="0">
                <a:latin typeface="Letter-join Print Plus 3" panose="02000805000000020003" pitchFamily="50" charset="0"/>
              </a:rPr>
              <a:t>Tell the time using half past and o’clock</a:t>
            </a:r>
          </a:p>
          <a:p>
            <a:pPr marL="342900" indent="-342900" algn="ctr">
              <a:buFont typeface="Arial" panose="020B0604020202020204" pitchFamily="34" charset="0"/>
              <a:buChar char="•"/>
            </a:pPr>
            <a:r>
              <a:rPr lang="en-GB" sz="2000" b="1" dirty="0">
                <a:latin typeface="Letter-join Print Plus 3" panose="02000805000000020003" pitchFamily="50" charset="0"/>
              </a:rPr>
              <a:t>Recall doubles and halves </a:t>
            </a:r>
          </a:p>
          <a:p>
            <a:pPr algn="ctr"/>
            <a:endParaRPr lang="en-GB" sz="2000" b="1" dirty="0">
              <a:latin typeface="Letter-join Print Plus 3" panose="02000805000000020003" pitchFamily="50" charset="0"/>
            </a:endParaRPr>
          </a:p>
          <a:p>
            <a:pPr algn="ctr"/>
            <a:endParaRPr lang="en-GB" sz="2400" b="1" dirty="0">
              <a:latin typeface="Letter-join Print Plus 3" panose="02000805000000020003" pitchFamily="50" charset="0"/>
            </a:endParaRPr>
          </a:p>
        </p:txBody>
      </p:sp>
      <p:sp>
        <p:nvSpPr>
          <p:cNvPr id="15" name="TextBox 14">
            <a:extLst>
              <a:ext uri="{FF2B5EF4-FFF2-40B4-BE49-F238E27FC236}">
                <a16:creationId xmlns:a16="http://schemas.microsoft.com/office/drawing/2014/main" id="{76B68BCC-FDA6-A8B4-8440-AE97698F466A}"/>
              </a:ext>
            </a:extLst>
          </p:cNvPr>
          <p:cNvSpPr txBox="1"/>
          <p:nvPr/>
        </p:nvSpPr>
        <p:spPr>
          <a:xfrm>
            <a:off x="6533073" y="3971193"/>
            <a:ext cx="5133648" cy="3785652"/>
          </a:xfrm>
          <a:prstGeom prst="rect">
            <a:avLst/>
          </a:prstGeom>
          <a:noFill/>
        </p:spPr>
        <p:txBody>
          <a:bodyPr wrap="none" rtlCol="0">
            <a:spAutoFit/>
          </a:bodyPr>
          <a:lstStyle/>
          <a:p>
            <a:pPr algn="ctr"/>
            <a:r>
              <a:rPr lang="en-GB" sz="3200" b="1" dirty="0">
                <a:latin typeface="Letter-join Print Plus 3" panose="02000805000000020003" pitchFamily="50" charset="0"/>
              </a:rPr>
              <a:t>Year 2</a:t>
            </a:r>
          </a:p>
          <a:p>
            <a:pPr marL="342900" indent="-342900" algn="ctr">
              <a:buFont typeface="Arial" panose="020B0604020202020204" pitchFamily="34" charset="0"/>
              <a:buChar char="•"/>
            </a:pPr>
            <a:r>
              <a:rPr lang="en-GB" sz="2000" b="1" dirty="0">
                <a:latin typeface="Letter-join Print Plus 3" panose="02000805000000020003" pitchFamily="50" charset="0"/>
              </a:rPr>
              <a:t>Count forwards and backwards</a:t>
            </a:r>
          </a:p>
          <a:p>
            <a:pPr marL="342900" indent="-342900" algn="ctr">
              <a:buFont typeface="Arial" panose="020B0604020202020204" pitchFamily="34" charset="0"/>
              <a:buChar char="•"/>
            </a:pPr>
            <a:r>
              <a:rPr lang="en-GB" sz="2000" b="1" dirty="0">
                <a:latin typeface="Letter-join Print Plus 3" panose="02000805000000020003" pitchFamily="50" charset="0"/>
              </a:rPr>
              <a:t>Number bonds to 20</a:t>
            </a:r>
          </a:p>
          <a:p>
            <a:pPr marL="342900" indent="-342900" algn="ctr">
              <a:buFont typeface="Arial" panose="020B0604020202020204" pitchFamily="34" charset="0"/>
              <a:buChar char="•"/>
            </a:pPr>
            <a:r>
              <a:rPr lang="en-GB" sz="2000" b="1" dirty="0">
                <a:latin typeface="Letter-join Print Plus 3" panose="02000805000000020003" pitchFamily="50" charset="0"/>
              </a:rPr>
              <a:t>Learn the x2, x5 and x10 tables </a:t>
            </a:r>
          </a:p>
          <a:p>
            <a:pPr algn="ctr"/>
            <a:r>
              <a:rPr lang="en-GB" sz="2000" b="1" dirty="0">
                <a:latin typeface="Letter-join Print Plus 3" panose="02000805000000020003" pitchFamily="50" charset="0"/>
              </a:rPr>
              <a:t>and their division facts</a:t>
            </a:r>
          </a:p>
          <a:p>
            <a:pPr marL="342900" indent="-342900" algn="ctr">
              <a:buFont typeface="Arial" panose="020B0604020202020204" pitchFamily="34" charset="0"/>
              <a:buChar char="•"/>
            </a:pPr>
            <a:r>
              <a:rPr lang="en-GB" sz="2000" b="1" dirty="0">
                <a:latin typeface="Letter-join Print Plus 3" panose="02000805000000020003" pitchFamily="50" charset="0"/>
              </a:rPr>
              <a:t>Add and subtract two 2-digit numbers</a:t>
            </a:r>
          </a:p>
          <a:p>
            <a:pPr marL="342900" indent="-342900" algn="ctr">
              <a:buFont typeface="Arial" panose="020B0604020202020204" pitchFamily="34" charset="0"/>
              <a:buChar char="•"/>
            </a:pPr>
            <a:r>
              <a:rPr lang="en-GB" sz="2000" b="1" dirty="0">
                <a:latin typeface="Letter-join Print Plus 3" panose="02000805000000020003" pitchFamily="50" charset="0"/>
              </a:rPr>
              <a:t>Tell the time using quarter past and to</a:t>
            </a:r>
          </a:p>
          <a:p>
            <a:pPr marL="342900" indent="-342900" algn="ctr">
              <a:buFont typeface="Arial" panose="020B0604020202020204" pitchFamily="34" charset="0"/>
              <a:buChar char="•"/>
            </a:pPr>
            <a:r>
              <a:rPr lang="en-GB" sz="2000" b="1" dirty="0">
                <a:latin typeface="Letter-join Print Plus 3" panose="02000805000000020003" pitchFamily="50" charset="0"/>
              </a:rPr>
              <a:t>Recall doubles and halves </a:t>
            </a:r>
          </a:p>
          <a:p>
            <a:pPr marL="342900" indent="-342900" algn="ctr">
              <a:buFont typeface="Arial" panose="020B0604020202020204" pitchFamily="34" charset="0"/>
              <a:buChar char="•"/>
            </a:pPr>
            <a:endParaRPr lang="en-GB" sz="2000" b="1" dirty="0">
              <a:latin typeface="Letter-join Print Plus 3" panose="02000805000000020003" pitchFamily="50" charset="0"/>
            </a:endParaRPr>
          </a:p>
          <a:p>
            <a:pPr marL="342900" indent="-342900" algn="ctr">
              <a:buFont typeface="Arial" panose="020B0604020202020204" pitchFamily="34" charset="0"/>
              <a:buChar char="•"/>
            </a:pPr>
            <a:endParaRPr lang="en-GB" sz="2400" b="1" dirty="0">
              <a:latin typeface="Letter-join Print Plus 3" panose="02000805000000020003" pitchFamily="50" charset="0"/>
            </a:endParaRPr>
          </a:p>
          <a:p>
            <a:pPr algn="ctr"/>
            <a:endParaRPr lang="en-GB" sz="2400" b="1" dirty="0">
              <a:latin typeface="Letter-join Print Plus 3" panose="02000805000000020003" pitchFamily="50" charset="0"/>
            </a:endParaRPr>
          </a:p>
        </p:txBody>
      </p:sp>
      <p:pic>
        <p:nvPicPr>
          <p:cNvPr id="17" name="Picture 16">
            <a:extLst>
              <a:ext uri="{FF2B5EF4-FFF2-40B4-BE49-F238E27FC236}">
                <a16:creationId xmlns:a16="http://schemas.microsoft.com/office/drawing/2014/main" id="{DD8AAF2E-BBB6-9405-8D27-BCB89DCA29E9}"/>
              </a:ext>
            </a:extLst>
          </p:cNvPr>
          <p:cNvPicPr>
            <a:picLocks noChangeAspect="1"/>
          </p:cNvPicPr>
          <p:nvPr/>
        </p:nvPicPr>
        <p:blipFill>
          <a:blip r:embed="rId8"/>
          <a:stretch>
            <a:fillRect/>
          </a:stretch>
        </p:blipFill>
        <p:spPr>
          <a:xfrm>
            <a:off x="5380101" y="1638026"/>
            <a:ext cx="2427649" cy="20629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 name="TextBox 17">
            <a:extLst>
              <a:ext uri="{FF2B5EF4-FFF2-40B4-BE49-F238E27FC236}">
                <a16:creationId xmlns:a16="http://schemas.microsoft.com/office/drawing/2014/main" id="{03599C3D-B1C2-BA71-8808-871728E94E27}"/>
              </a:ext>
            </a:extLst>
          </p:cNvPr>
          <p:cNvSpPr txBox="1"/>
          <p:nvPr/>
        </p:nvSpPr>
        <p:spPr>
          <a:xfrm>
            <a:off x="4954019" y="1132263"/>
            <a:ext cx="3158108" cy="461665"/>
          </a:xfrm>
          <a:prstGeom prst="rect">
            <a:avLst/>
          </a:prstGeom>
          <a:noFill/>
        </p:spPr>
        <p:txBody>
          <a:bodyPr wrap="none" rtlCol="0">
            <a:spAutoFit/>
          </a:bodyPr>
          <a:lstStyle/>
          <a:p>
            <a:pPr algn="ctr"/>
            <a:r>
              <a:rPr lang="en-GB" sz="2400" b="1" dirty="0">
                <a:latin typeface="Letter-join Print Plus 3" panose="02000805000000020003" pitchFamily="50" charset="0"/>
                <a:hlinkClick r:id="rId9"/>
              </a:rPr>
              <a:t>Free parent workbooks</a:t>
            </a:r>
            <a:endParaRPr lang="en-GB" dirty="0">
              <a:latin typeface="Letter-join Print Plus 3" panose="02000805000000020003" pitchFamily="50" charset="0"/>
            </a:endParaRPr>
          </a:p>
        </p:txBody>
      </p:sp>
      <p:sp>
        <p:nvSpPr>
          <p:cNvPr id="19" name="TextBox 18">
            <a:extLst>
              <a:ext uri="{FF2B5EF4-FFF2-40B4-BE49-F238E27FC236}">
                <a16:creationId xmlns:a16="http://schemas.microsoft.com/office/drawing/2014/main" id="{04FCDE3E-0B3A-8886-D4B9-A19B2C3897E5}"/>
              </a:ext>
            </a:extLst>
          </p:cNvPr>
          <p:cNvSpPr txBox="1"/>
          <p:nvPr/>
        </p:nvSpPr>
        <p:spPr>
          <a:xfrm>
            <a:off x="448425" y="2960400"/>
            <a:ext cx="4723474" cy="461665"/>
          </a:xfrm>
          <a:prstGeom prst="rect">
            <a:avLst/>
          </a:prstGeom>
          <a:noFill/>
        </p:spPr>
        <p:txBody>
          <a:bodyPr wrap="none" rtlCol="0">
            <a:spAutoFit/>
          </a:bodyPr>
          <a:lstStyle/>
          <a:p>
            <a:pPr algn="ctr"/>
            <a:r>
              <a:rPr lang="en-GB" sz="2400" b="1" dirty="0">
                <a:latin typeface="Letter-join Print Plus 3" panose="02000805000000020003" pitchFamily="50" charset="0"/>
                <a:hlinkClick r:id="rId10"/>
              </a:rPr>
              <a:t>White Rose Parent Video Guides</a:t>
            </a:r>
            <a:endParaRPr lang="en-GB" dirty="0">
              <a:latin typeface="Letter-join Print Plus 3" panose="02000805000000020003" pitchFamily="50" charset="0"/>
            </a:endParaRPr>
          </a:p>
        </p:txBody>
      </p:sp>
      <p:pic>
        <p:nvPicPr>
          <p:cNvPr id="5" name="Picture 4">
            <a:extLst>
              <a:ext uri="{FF2B5EF4-FFF2-40B4-BE49-F238E27FC236}">
                <a16:creationId xmlns:a16="http://schemas.microsoft.com/office/drawing/2014/main" id="{6C6ABD85-67AC-3F49-C816-6DE06141A049}"/>
              </a:ext>
            </a:extLst>
          </p:cNvPr>
          <p:cNvPicPr>
            <a:picLocks noChangeAspect="1"/>
          </p:cNvPicPr>
          <p:nvPr/>
        </p:nvPicPr>
        <p:blipFill>
          <a:blip r:embed="rId11"/>
          <a:stretch>
            <a:fillRect/>
          </a:stretch>
        </p:blipFill>
        <p:spPr>
          <a:xfrm>
            <a:off x="2676538" y="1367122"/>
            <a:ext cx="1623050" cy="5847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900672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 stationary, envelope, businesscard&#10;&#10;Description automatically generated">
            <a:extLst>
              <a:ext uri="{FF2B5EF4-FFF2-40B4-BE49-F238E27FC236}">
                <a16:creationId xmlns:a16="http://schemas.microsoft.com/office/drawing/2014/main" id="{566E9623-1B98-4E36-8777-2CCE1DA26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205618">
            <a:off x="2006641" y="1305914"/>
            <a:ext cx="3974045" cy="4091273"/>
          </a:xfrm>
          <a:prstGeom prst="rect">
            <a:avLst/>
          </a:prstGeom>
        </p:spPr>
      </p:pic>
      <p:sp>
        <p:nvSpPr>
          <p:cNvPr id="9" name="TextBox 8">
            <a:extLst>
              <a:ext uri="{FF2B5EF4-FFF2-40B4-BE49-F238E27FC236}">
                <a16:creationId xmlns:a16="http://schemas.microsoft.com/office/drawing/2014/main" id="{9BA146D0-7091-49EE-A30E-9999EFCCE58C}"/>
              </a:ext>
            </a:extLst>
          </p:cNvPr>
          <p:cNvSpPr txBox="1"/>
          <p:nvPr/>
        </p:nvSpPr>
        <p:spPr>
          <a:xfrm rot="20672030">
            <a:off x="2511845" y="2645707"/>
            <a:ext cx="3110592" cy="1569660"/>
          </a:xfrm>
          <a:prstGeom prst="rect">
            <a:avLst/>
          </a:prstGeom>
          <a:noFill/>
        </p:spPr>
        <p:txBody>
          <a:bodyPr wrap="square" rtlCol="0">
            <a:spAutoFit/>
          </a:bodyPr>
          <a:lstStyle/>
          <a:p>
            <a:pPr algn="ctr"/>
            <a:r>
              <a:rPr lang="en-GB" sz="4800" dirty="0">
                <a:latin typeface="Letter-join Print Plus 3" panose="02000805000000020003" pitchFamily="50" charset="0"/>
              </a:rPr>
              <a:t>Thank you for coming!</a:t>
            </a:r>
          </a:p>
        </p:txBody>
      </p:sp>
      <p:grpSp>
        <p:nvGrpSpPr>
          <p:cNvPr id="10" name="Group 9">
            <a:extLst>
              <a:ext uri="{FF2B5EF4-FFF2-40B4-BE49-F238E27FC236}">
                <a16:creationId xmlns:a16="http://schemas.microsoft.com/office/drawing/2014/main" id="{BD2A74F7-6547-4CE7-9A8E-C549F2CF6A62}"/>
              </a:ext>
            </a:extLst>
          </p:cNvPr>
          <p:cNvGrpSpPr/>
          <p:nvPr/>
        </p:nvGrpSpPr>
        <p:grpSpPr>
          <a:xfrm>
            <a:off x="5690710" y="1761784"/>
            <a:ext cx="3671208" cy="3671208"/>
            <a:chOff x="5690710" y="1761784"/>
            <a:chExt cx="3671208" cy="3671208"/>
          </a:xfrm>
        </p:grpSpPr>
        <p:pic>
          <p:nvPicPr>
            <p:cNvPr id="11" name="Picture 10" descr="Icon&#10;&#10;Description automatically generated">
              <a:extLst>
                <a:ext uri="{FF2B5EF4-FFF2-40B4-BE49-F238E27FC236}">
                  <a16:creationId xmlns:a16="http://schemas.microsoft.com/office/drawing/2014/main" id="{F9C2D29C-2A9A-4B96-9FCE-242316005CF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690710" y="1761784"/>
              <a:ext cx="3671208" cy="3671208"/>
            </a:xfrm>
            <a:prstGeom prst="rect">
              <a:avLst/>
            </a:prstGeom>
          </p:spPr>
        </p:pic>
        <p:pic>
          <p:nvPicPr>
            <p:cNvPr id="12" name="Picture 11" descr="Icon&#10;&#10;Description automatically generated">
              <a:extLst>
                <a:ext uri="{FF2B5EF4-FFF2-40B4-BE49-F238E27FC236}">
                  <a16:creationId xmlns:a16="http://schemas.microsoft.com/office/drawing/2014/main" id="{B33545D0-1A55-43B0-B489-8F981F2F16B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8749" t="66392" r="50784" b="16806"/>
            <a:stretch/>
          </p:blipFill>
          <p:spPr>
            <a:xfrm>
              <a:off x="6531429" y="3288960"/>
              <a:ext cx="1820635" cy="616856"/>
            </a:xfrm>
            <a:prstGeom prst="rect">
              <a:avLst/>
            </a:prstGeom>
          </p:spPr>
        </p:pic>
      </p:grpSp>
      <p:sp>
        <p:nvSpPr>
          <p:cNvPr id="13" name="TextBox 12">
            <a:extLst>
              <a:ext uri="{FF2B5EF4-FFF2-40B4-BE49-F238E27FC236}">
                <a16:creationId xmlns:a16="http://schemas.microsoft.com/office/drawing/2014/main" id="{CF8C7089-A9E3-48D5-9548-C71DD5D508EB}"/>
              </a:ext>
            </a:extLst>
          </p:cNvPr>
          <p:cNvSpPr txBox="1"/>
          <p:nvPr/>
        </p:nvSpPr>
        <p:spPr>
          <a:xfrm rot="21199265">
            <a:off x="5982716" y="2915042"/>
            <a:ext cx="2808806" cy="1446550"/>
          </a:xfrm>
          <a:prstGeom prst="rect">
            <a:avLst/>
          </a:prstGeom>
          <a:noFill/>
        </p:spPr>
        <p:txBody>
          <a:bodyPr wrap="square" rtlCol="0">
            <a:spAutoFit/>
          </a:bodyPr>
          <a:lstStyle/>
          <a:p>
            <a:pPr algn="ctr"/>
            <a:r>
              <a:rPr lang="en-GB" sz="4400" dirty="0">
                <a:latin typeface="Letter-join Print Plus 3" panose="02000805000000020003" pitchFamily="50" charset="0"/>
              </a:rPr>
              <a:t>Any questions?</a:t>
            </a:r>
          </a:p>
        </p:txBody>
      </p:sp>
    </p:spTree>
    <p:extLst>
      <p:ext uri="{BB962C8B-B14F-4D97-AF65-F5344CB8AC3E}">
        <p14:creationId xmlns:p14="http://schemas.microsoft.com/office/powerpoint/2010/main" val="12722809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9ABBDCBF32D0B46B6CE356B3B02B8BF" ma:contentTypeVersion="13" ma:contentTypeDescription="Create a new document." ma:contentTypeScope="" ma:versionID="d87d6044cc3fe8a2a3f988bfb3321deb">
  <xsd:schema xmlns:xsd="http://www.w3.org/2001/XMLSchema" xmlns:xs="http://www.w3.org/2001/XMLSchema" xmlns:p="http://schemas.microsoft.com/office/2006/metadata/properties" xmlns:ns2="0614696e-3b0a-4d57-ace3-72a39a5f33f5" xmlns:ns3="82e3f779-f13a-42b0-b02e-ea262462154c" targetNamespace="http://schemas.microsoft.com/office/2006/metadata/properties" ma:root="true" ma:fieldsID="3cd21b7a5d8ab4c3159d610b66df6a1b" ns2:_="" ns3:_="">
    <xsd:import namespace="0614696e-3b0a-4d57-ace3-72a39a5f33f5"/>
    <xsd:import namespace="82e3f779-f13a-42b0-b02e-ea262462154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Locatio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614696e-3b0a-4d57-ace3-72a39a5f33f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80cbde3-702e-43b7-8a44-58852930cd6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e3f779-f13a-42b0-b02e-ea262462154c"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1d334c0-afa8-4bc4-9e13-959ffcf6cae1}" ma:internalName="TaxCatchAll" ma:showField="CatchAllData" ma:web="82e3f779-f13a-42b0-b02e-ea262462154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82e3f779-f13a-42b0-b02e-ea262462154c" xsi:nil="true"/>
    <lcf76f155ced4ddcb4097134ff3c332f xmlns="0614696e-3b0a-4d57-ace3-72a39a5f33f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BED48A8-36C2-42A8-A8D2-BD231083C27B}">
  <ds:schemaRefs>
    <ds:schemaRef ds:uri="http://schemas.microsoft.com/sharepoint/v3/contenttype/forms"/>
  </ds:schemaRefs>
</ds:datastoreItem>
</file>

<file path=customXml/itemProps2.xml><?xml version="1.0" encoding="utf-8"?>
<ds:datastoreItem xmlns:ds="http://schemas.openxmlformats.org/officeDocument/2006/customXml" ds:itemID="{2E3AC107-4204-4ADA-A13D-4E2DA48168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614696e-3b0a-4d57-ace3-72a39a5f33f5"/>
    <ds:schemaRef ds:uri="82e3f779-f13a-42b0-b02e-ea262462154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9814703-79B9-4ADB-8894-DF5F0A0CB435}">
  <ds:schemaRefs>
    <ds:schemaRef ds:uri="0614696e-3b0a-4d57-ace3-72a39a5f33f5"/>
    <ds:schemaRef ds:uri="http://purl.org/dc/dcmitype/"/>
    <ds:schemaRef ds:uri="http://www.w3.org/XML/1998/namespace"/>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http://purl.org/dc/terms/"/>
    <ds:schemaRef ds:uri="http://schemas.microsoft.com/office/infopath/2007/PartnerControls"/>
    <ds:schemaRef ds:uri="82e3f779-f13a-42b0-b02e-ea262462154c"/>
  </ds:schemaRefs>
</ds:datastoreItem>
</file>

<file path=docProps/app.xml><?xml version="1.0" encoding="utf-8"?>
<Properties xmlns="http://schemas.openxmlformats.org/officeDocument/2006/extended-properties" xmlns:vt="http://schemas.openxmlformats.org/officeDocument/2006/docPropsVTypes">
  <TotalTime>4248</TotalTime>
  <Words>1624</Words>
  <Application>Microsoft Office PowerPoint</Application>
  <PresentationFormat>Widescreen</PresentationFormat>
  <Paragraphs>183</Paragraphs>
  <Slides>24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Calibri</vt:lpstr>
      <vt:lpstr>Calibri Light</vt:lpstr>
      <vt:lpstr>Letter-join Print Plus 3</vt:lpstr>
      <vt:lpstr>Times New Roman</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Multiplication</vt:lpstr>
      <vt:lpstr>Division</vt:lpstr>
      <vt:lpstr>End of KS1 Maths Assessments </vt:lpstr>
      <vt:lpstr>Reasoning Paper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Chinchen</dc:creator>
  <cp:lastModifiedBy>Kathryn Chinchen</cp:lastModifiedBy>
  <cp:revision>90</cp:revision>
  <cp:lastPrinted>2024-09-25T10:47:28Z</cp:lastPrinted>
  <dcterms:created xsi:type="dcterms:W3CDTF">2022-09-13T11:50:48Z</dcterms:created>
  <dcterms:modified xsi:type="dcterms:W3CDTF">2025-11-19T17:37:32Z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0x01010019ABBDCBF32D0B46B6CE356B3B02B8BF</vt:lpwstr>
  </property>
  <property fmtid="{D5CDD505-2E9C-101B-9397-08002B2CF9AE}" pid="3" name="Order">
    <vt:r8>3604000</vt:r8>
  </property>
  <property fmtid="{D5CDD505-2E9C-101B-9397-08002B2CF9AE}" pid="4" name="MediaServiceImageTags">
    <vt:lpwstr/>
  </property>
</Properties>
</file>